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86" r:id="rId5"/>
    <p:sldId id="257" r:id="rId6"/>
    <p:sldId id="258" r:id="rId7"/>
    <p:sldId id="259" r:id="rId8"/>
    <p:sldId id="260" r:id="rId9"/>
    <p:sldId id="262" r:id="rId10"/>
    <p:sldId id="261" r:id="rId11"/>
    <p:sldId id="264" r:id="rId12"/>
    <p:sldId id="265" r:id="rId13"/>
    <p:sldId id="266" r:id="rId14"/>
    <p:sldId id="267" r:id="rId15"/>
    <p:sldId id="269" r:id="rId16"/>
    <p:sldId id="268"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7" r:id="rId33"/>
    <p:sldId id="285"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zione" id="{7034CE9B-8E3D-4C48-9343-A4B377C963A2}">
          <p14:sldIdLst>
            <p14:sldId id="286"/>
            <p14:sldId id="257"/>
            <p14:sldId id="258"/>
            <p14:sldId id="259"/>
            <p14:sldId id="260"/>
            <p14:sldId id="262"/>
          </p14:sldIdLst>
        </p14:section>
        <p14:section name="preambolo" id="{5BFFEB1A-3F6A-4814-A78D-ADE0A780F52E}">
          <p14:sldIdLst>
            <p14:sldId id="261"/>
            <p14:sldId id="264"/>
            <p14:sldId id="265"/>
            <p14:sldId id="266"/>
            <p14:sldId id="267"/>
            <p14:sldId id="269"/>
            <p14:sldId id="268"/>
            <p14:sldId id="270"/>
            <p14:sldId id="271"/>
            <p14:sldId id="272"/>
            <p14:sldId id="273"/>
            <p14:sldId id="274"/>
            <p14:sldId id="275"/>
            <p14:sldId id="276"/>
            <p14:sldId id="277"/>
            <p14:sldId id="278"/>
            <p14:sldId id="279"/>
            <p14:sldId id="280"/>
            <p14:sldId id="281"/>
            <p14:sldId id="282"/>
            <p14:sldId id="283"/>
            <p14:sldId id="284"/>
            <p14:sldId id="287"/>
            <p14:sldId id="285"/>
          </p14:sldIdLst>
        </p14:section>
      </p14:sectionLst>
    </p:ex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BB"/>
    <a:srgbClr val="AD1629"/>
    <a:srgbClr val="17BB00"/>
    <a:srgbClr val="F9EFCA"/>
    <a:srgbClr val="80808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94927-89EF-4983-8053-4D9CFD981CF4}" v="34" dt="2022-12-05T18:15:28.012"/>
    <p1510:client id="{7043D5C8-774F-436D-9BB8-BA2301CC9DE9}" v="42" dt="2022-12-09T07:58:30.249"/>
    <p1510:client id="{B6B3DE54-47B7-4C6C-A720-B2DE4E3E3568}" v="7" dt="2022-12-03T11:41:14.018"/>
    <p1510:client id="{C524C43B-7BAC-48C5-8755-B75F8F7183E5}" v="153" dt="2022-12-09T12:21:57.603"/>
    <p1510:client id="{D320CCCE-8A0F-4203-AE67-90906307B54F}" v="24" dt="2022-12-03T11:37:51.964"/>
    <p1510:client id="{F0B1FE7D-39A7-4B5A-93E6-CA03F043125E}" v="307" dt="2022-12-08T19:06:56.315"/>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221"/>
      </p:cViewPr>
      <p:guideLst>
        <p:guide orient="horz" pos="2183"/>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ina Nicoletta" userId="S::nicoletta.pastina@malignani.ud.it::aacd00ed-4285-4c62-b0a1-d3c9b6cf089b" providerId="AD" clId="Web-{2C394927-89EF-4983-8053-4D9CFD981CF4}"/>
    <pc:docChg chg="modSld">
      <pc:chgData name="Pastina Nicoletta" userId="S::nicoletta.pastina@malignani.ud.it::aacd00ed-4285-4c62-b0a1-d3c9b6cf089b" providerId="AD" clId="Web-{2C394927-89EF-4983-8053-4D9CFD981CF4}" dt="2022-12-05T18:15:28.012" v="20" actId="14100"/>
      <pc:docMkLst>
        <pc:docMk/>
      </pc:docMkLst>
      <pc:sldChg chg="modSp">
        <pc:chgData name="Pastina Nicoletta" userId="S::nicoletta.pastina@malignani.ud.it::aacd00ed-4285-4c62-b0a1-d3c9b6cf089b" providerId="AD" clId="Web-{2C394927-89EF-4983-8053-4D9CFD981CF4}" dt="2022-12-05T18:10:35.441" v="6" actId="20577"/>
        <pc:sldMkLst>
          <pc:docMk/>
          <pc:sldMk cId="2710348674" sldId="260"/>
        </pc:sldMkLst>
        <pc:spChg chg="mod">
          <ac:chgData name="Pastina Nicoletta" userId="S::nicoletta.pastina@malignani.ud.it::aacd00ed-4285-4c62-b0a1-d3c9b6cf089b" providerId="AD" clId="Web-{2C394927-89EF-4983-8053-4D9CFD981CF4}" dt="2022-12-05T18:10:35.441" v="6" actId="20577"/>
          <ac:spMkLst>
            <pc:docMk/>
            <pc:sldMk cId="2710348674" sldId="260"/>
            <ac:spMk id="14" creationId="{1AB83543-B100-FC90-A407-630AC124CC10}"/>
          </ac:spMkLst>
        </pc:spChg>
      </pc:sldChg>
      <pc:sldChg chg="modSp">
        <pc:chgData name="Pastina Nicoletta" userId="S::nicoletta.pastina@malignani.ud.it::aacd00ed-4285-4c62-b0a1-d3c9b6cf089b" providerId="AD" clId="Web-{2C394927-89EF-4983-8053-4D9CFD981CF4}" dt="2022-12-05T18:13:39.493" v="17" actId="20577"/>
        <pc:sldMkLst>
          <pc:docMk/>
          <pc:sldMk cId="2453010065" sldId="261"/>
        </pc:sldMkLst>
        <pc:spChg chg="mod">
          <ac:chgData name="Pastina Nicoletta" userId="S::nicoletta.pastina@malignani.ud.it::aacd00ed-4285-4c62-b0a1-d3c9b6cf089b" providerId="AD" clId="Web-{2C394927-89EF-4983-8053-4D9CFD981CF4}" dt="2022-12-05T18:13:39.493" v="17" actId="20577"/>
          <ac:spMkLst>
            <pc:docMk/>
            <pc:sldMk cId="2453010065" sldId="261"/>
            <ac:spMk id="3" creationId="{E7ABEF4F-A15F-6650-FECA-A561BCD88F23}"/>
          </ac:spMkLst>
        </pc:spChg>
      </pc:sldChg>
      <pc:sldChg chg="modSp">
        <pc:chgData name="Pastina Nicoletta" userId="S::nicoletta.pastina@malignani.ud.it::aacd00ed-4285-4c62-b0a1-d3c9b6cf089b" providerId="AD" clId="Web-{2C394927-89EF-4983-8053-4D9CFD981CF4}" dt="2022-12-05T18:12:11.178" v="10" actId="20577"/>
        <pc:sldMkLst>
          <pc:docMk/>
          <pc:sldMk cId="4193990643" sldId="262"/>
        </pc:sldMkLst>
        <pc:spChg chg="mod">
          <ac:chgData name="Pastina Nicoletta" userId="S::nicoletta.pastina@malignani.ud.it::aacd00ed-4285-4c62-b0a1-d3c9b6cf089b" providerId="AD" clId="Web-{2C394927-89EF-4983-8053-4D9CFD981CF4}" dt="2022-12-05T18:12:11.178" v="10" actId="20577"/>
          <ac:spMkLst>
            <pc:docMk/>
            <pc:sldMk cId="4193990643" sldId="262"/>
            <ac:spMk id="9" creationId="{043375E1-1B5C-82AC-9412-EA460431664D}"/>
          </ac:spMkLst>
        </pc:spChg>
      </pc:sldChg>
      <pc:sldChg chg="modSp">
        <pc:chgData name="Pastina Nicoletta" userId="S::nicoletta.pastina@malignani.ud.it::aacd00ed-4285-4c62-b0a1-d3c9b6cf089b" providerId="AD" clId="Web-{2C394927-89EF-4983-8053-4D9CFD981CF4}" dt="2022-12-05T18:15:28.012" v="20" actId="14100"/>
        <pc:sldMkLst>
          <pc:docMk/>
          <pc:sldMk cId="3375059254" sldId="264"/>
        </pc:sldMkLst>
        <pc:spChg chg="mod">
          <ac:chgData name="Pastina Nicoletta" userId="S::nicoletta.pastina@malignani.ud.it::aacd00ed-4285-4c62-b0a1-d3c9b6cf089b" providerId="AD" clId="Web-{2C394927-89EF-4983-8053-4D9CFD981CF4}" dt="2022-12-05T18:15:28.012" v="20" actId="14100"/>
          <ac:spMkLst>
            <pc:docMk/>
            <pc:sldMk cId="3375059254" sldId="264"/>
            <ac:spMk id="2" creationId="{96C61EB2-83C9-56A3-61F0-6CB30A032675}"/>
          </ac:spMkLst>
        </pc:spChg>
        <pc:spChg chg="mod">
          <ac:chgData name="Pastina Nicoletta" userId="S::nicoletta.pastina@malignani.ud.it::aacd00ed-4285-4c62-b0a1-d3c9b6cf089b" providerId="AD" clId="Web-{2C394927-89EF-4983-8053-4D9CFD981CF4}" dt="2022-12-05T18:15:16.183" v="18" actId="14100"/>
          <ac:spMkLst>
            <pc:docMk/>
            <pc:sldMk cId="3375059254" sldId="264"/>
            <ac:spMk id="11" creationId="{1F011790-C68B-13EF-6E12-E8939DDC17C5}"/>
          </ac:spMkLst>
        </pc:spChg>
      </pc:sldChg>
    </pc:docChg>
  </pc:docChgLst>
  <pc:docChgLst>
    <pc:chgData name="Pastina Nicoletta" userId="S::nicoletta.pastina@malignani.ud.it::aacd00ed-4285-4c62-b0a1-d3c9b6cf089b" providerId="AD" clId="Web-{F0B1FE7D-39A7-4B5A-93E6-CA03F043125E}"/>
    <pc:docChg chg="modSld">
      <pc:chgData name="Pastina Nicoletta" userId="S::nicoletta.pastina@malignani.ud.it::aacd00ed-4285-4c62-b0a1-d3c9b6cf089b" providerId="AD" clId="Web-{F0B1FE7D-39A7-4B5A-93E6-CA03F043125E}" dt="2022-12-08T19:06:56.315" v="139" actId="20577"/>
      <pc:docMkLst>
        <pc:docMk/>
      </pc:docMkLst>
      <pc:sldChg chg="delSp modSp">
        <pc:chgData name="Pastina Nicoletta" userId="S::nicoletta.pastina@malignani.ud.it::aacd00ed-4285-4c62-b0a1-d3c9b6cf089b" providerId="AD" clId="Web-{F0B1FE7D-39A7-4B5A-93E6-CA03F043125E}" dt="2022-12-08T19:06:56.315" v="139" actId="20577"/>
        <pc:sldMkLst>
          <pc:docMk/>
          <pc:sldMk cId="25754219" sldId="285"/>
        </pc:sldMkLst>
        <pc:spChg chg="del">
          <ac:chgData name="Pastina Nicoletta" userId="S::nicoletta.pastina@malignani.ud.it::aacd00ed-4285-4c62-b0a1-d3c9b6cf089b" providerId="AD" clId="Web-{F0B1FE7D-39A7-4B5A-93E6-CA03F043125E}" dt="2022-12-08T19:04:27.952" v="68"/>
          <ac:spMkLst>
            <pc:docMk/>
            <pc:sldMk cId="25754219" sldId="285"/>
            <ac:spMk id="8" creationId="{2B8AB1A1-C838-FDDA-9C99-F9BCE002299B}"/>
          </ac:spMkLst>
        </pc:spChg>
        <pc:spChg chg="mod">
          <ac:chgData name="Pastina Nicoletta" userId="S::nicoletta.pastina@malignani.ud.it::aacd00ed-4285-4c62-b0a1-d3c9b6cf089b" providerId="AD" clId="Web-{F0B1FE7D-39A7-4B5A-93E6-CA03F043125E}" dt="2022-12-08T19:06:56.315" v="139" actId="20577"/>
          <ac:spMkLst>
            <pc:docMk/>
            <pc:sldMk cId="25754219" sldId="285"/>
            <ac:spMk id="17" creationId="{BEE6A991-4901-8B3D-C7A5-6AC700333A7F}"/>
          </ac:spMkLst>
        </pc:spChg>
      </pc:sldChg>
      <pc:sldChg chg="modSp">
        <pc:chgData name="Pastina Nicoletta" userId="S::nicoletta.pastina@malignani.ud.it::aacd00ed-4285-4c62-b0a1-d3c9b6cf089b" providerId="AD" clId="Web-{F0B1FE7D-39A7-4B5A-93E6-CA03F043125E}" dt="2022-12-08T19:03:07.621" v="67" actId="20577"/>
        <pc:sldMkLst>
          <pc:docMk/>
          <pc:sldMk cId="140537499" sldId="286"/>
        </pc:sldMkLst>
        <pc:spChg chg="mod">
          <ac:chgData name="Pastina Nicoletta" userId="S::nicoletta.pastina@malignani.ud.it::aacd00ed-4285-4c62-b0a1-d3c9b6cf089b" providerId="AD" clId="Web-{F0B1FE7D-39A7-4B5A-93E6-CA03F043125E}" dt="2022-12-08T19:03:07.621" v="67" actId="20577"/>
          <ac:spMkLst>
            <pc:docMk/>
            <pc:sldMk cId="140537499" sldId="286"/>
            <ac:spMk id="5" creationId="{8C6C9364-1255-ACE9-8819-3F6956F820AE}"/>
          </ac:spMkLst>
        </pc:spChg>
      </pc:sldChg>
    </pc:docChg>
  </pc:docChgLst>
  <pc:docChgLst>
    <pc:chgData name="Pastina Nicoletta" userId="aacd00ed-4285-4c62-b0a1-d3c9b6cf089b" providerId="ADAL" clId="{B6B3DE54-47B7-4C6C-A720-B2DE4E3E3568}"/>
    <pc:docChg chg="modSld">
      <pc:chgData name="Pastina Nicoletta" userId="aacd00ed-4285-4c62-b0a1-d3c9b6cf089b" providerId="ADAL" clId="{B6B3DE54-47B7-4C6C-A720-B2DE4E3E3568}" dt="2022-12-03T11:41:14.018" v="2" actId="20577"/>
      <pc:docMkLst>
        <pc:docMk/>
      </pc:docMkLst>
      <pc:sldChg chg="modSp mod">
        <pc:chgData name="Pastina Nicoletta" userId="aacd00ed-4285-4c62-b0a1-d3c9b6cf089b" providerId="ADAL" clId="{B6B3DE54-47B7-4C6C-A720-B2DE4E3E3568}" dt="2022-12-03T11:41:14.018" v="2" actId="20577"/>
        <pc:sldMkLst>
          <pc:docMk/>
          <pc:sldMk cId="2637079614" sldId="266"/>
        </pc:sldMkLst>
        <pc:spChg chg="mod">
          <ac:chgData name="Pastina Nicoletta" userId="aacd00ed-4285-4c62-b0a1-d3c9b6cf089b" providerId="ADAL" clId="{B6B3DE54-47B7-4C6C-A720-B2DE4E3E3568}" dt="2022-12-03T11:41:14.018" v="2" actId="20577"/>
          <ac:spMkLst>
            <pc:docMk/>
            <pc:sldMk cId="2637079614" sldId="266"/>
            <ac:spMk id="2" creationId="{5FE6FEDD-52C5-1AB9-EF32-D4C643A63F56}"/>
          </ac:spMkLst>
        </pc:spChg>
      </pc:sldChg>
    </pc:docChg>
  </pc:docChgLst>
  <pc:docChgLst>
    <pc:chgData name="Pastina Nicoletta" userId="S::nicoletta.pastina@malignani.ud.it::aacd00ed-4285-4c62-b0a1-d3c9b6cf089b" providerId="AD" clId="Web-{D320CCCE-8A0F-4203-AE67-90906307B54F}"/>
    <pc:docChg chg="modSld">
      <pc:chgData name="Pastina Nicoletta" userId="S::nicoletta.pastina@malignani.ud.it::aacd00ed-4285-4c62-b0a1-d3c9b6cf089b" providerId="AD" clId="Web-{D320CCCE-8A0F-4203-AE67-90906307B54F}" dt="2022-12-03T11:37:51.964" v="10" actId="20577"/>
      <pc:docMkLst>
        <pc:docMk/>
      </pc:docMkLst>
      <pc:sldChg chg="modSp">
        <pc:chgData name="Pastina Nicoletta" userId="S::nicoletta.pastina@malignani.ud.it::aacd00ed-4285-4c62-b0a1-d3c9b6cf089b" providerId="AD" clId="Web-{D320CCCE-8A0F-4203-AE67-90906307B54F}" dt="2022-12-03T11:37:51.964" v="10" actId="20577"/>
        <pc:sldMkLst>
          <pc:docMk/>
          <pc:sldMk cId="140537499" sldId="286"/>
        </pc:sldMkLst>
        <pc:spChg chg="mod">
          <ac:chgData name="Pastina Nicoletta" userId="S::nicoletta.pastina@malignani.ud.it::aacd00ed-4285-4c62-b0a1-d3c9b6cf089b" providerId="AD" clId="Web-{D320CCCE-8A0F-4203-AE67-90906307B54F}" dt="2022-12-03T11:37:51.964" v="10" actId="20577"/>
          <ac:spMkLst>
            <pc:docMk/>
            <pc:sldMk cId="140537499" sldId="286"/>
            <ac:spMk id="5" creationId="{8C6C9364-1255-ACE9-8819-3F6956F820AE}"/>
          </ac:spMkLst>
        </pc:spChg>
      </pc:sldChg>
    </pc:docChg>
  </pc:docChgLst>
  <pc:docChgLst>
    <pc:chgData name="Pastina Nicoletta" userId="S::nicoletta.pastina@malignani.ud.it::aacd00ed-4285-4c62-b0a1-d3c9b6cf089b" providerId="AD" clId="Web-{7043D5C8-774F-436D-9BB8-BA2301CC9DE9}"/>
    <pc:docChg chg="modSld">
      <pc:chgData name="Pastina Nicoletta" userId="S::nicoletta.pastina@malignani.ud.it::aacd00ed-4285-4c62-b0a1-d3c9b6cf089b" providerId="AD" clId="Web-{7043D5C8-774F-436D-9BB8-BA2301CC9DE9}" dt="2022-12-09T07:58:29.718" v="31" actId="20577"/>
      <pc:docMkLst>
        <pc:docMk/>
      </pc:docMkLst>
      <pc:sldChg chg="modSp">
        <pc:chgData name="Pastina Nicoletta" userId="S::nicoletta.pastina@malignani.ud.it::aacd00ed-4285-4c62-b0a1-d3c9b6cf089b" providerId="AD" clId="Web-{7043D5C8-774F-436D-9BB8-BA2301CC9DE9}" dt="2022-12-09T07:58:29.718" v="31" actId="20577"/>
        <pc:sldMkLst>
          <pc:docMk/>
          <pc:sldMk cId="2710348674" sldId="260"/>
        </pc:sldMkLst>
        <pc:spChg chg="mod">
          <ac:chgData name="Pastina Nicoletta" userId="S::nicoletta.pastina@malignani.ud.it::aacd00ed-4285-4c62-b0a1-d3c9b6cf089b" providerId="AD" clId="Web-{7043D5C8-774F-436D-9BB8-BA2301CC9DE9}" dt="2022-12-09T07:58:29.718" v="31" actId="20577"/>
          <ac:spMkLst>
            <pc:docMk/>
            <pc:sldMk cId="2710348674" sldId="260"/>
            <ac:spMk id="14" creationId="{1AB83543-B100-FC90-A407-630AC124CC10}"/>
          </ac:spMkLst>
        </pc:spChg>
      </pc:sldChg>
      <pc:sldChg chg="modSp">
        <pc:chgData name="Pastina Nicoletta" userId="S::nicoletta.pastina@malignani.ud.it::aacd00ed-4285-4c62-b0a1-d3c9b6cf089b" providerId="AD" clId="Web-{7043D5C8-774F-436D-9BB8-BA2301CC9DE9}" dt="2022-12-09T07:55:34.005" v="12" actId="20577"/>
        <pc:sldMkLst>
          <pc:docMk/>
          <pc:sldMk cId="140537499" sldId="286"/>
        </pc:sldMkLst>
        <pc:spChg chg="mod">
          <ac:chgData name="Pastina Nicoletta" userId="S::nicoletta.pastina@malignani.ud.it::aacd00ed-4285-4c62-b0a1-d3c9b6cf089b" providerId="AD" clId="Web-{7043D5C8-774F-436D-9BB8-BA2301CC9DE9}" dt="2022-12-09T07:55:34.005" v="12" actId="20577"/>
          <ac:spMkLst>
            <pc:docMk/>
            <pc:sldMk cId="140537499" sldId="286"/>
            <ac:spMk id="3" creationId="{915FE608-CAE0-E942-10DE-3141A82C1BCB}"/>
          </ac:spMkLst>
        </pc:spChg>
      </pc:sldChg>
    </pc:docChg>
  </pc:docChgLst>
  <pc:docChgLst>
    <pc:chgData name="Pastina Nicoletta" userId="S::nicoletta.pastina@malignani.ud.it::aacd00ed-4285-4c62-b0a1-d3c9b6cf089b" providerId="AD" clId="Web-{C524C43B-7BAC-48C5-8755-B75F8F7183E5}"/>
    <pc:docChg chg="modSld">
      <pc:chgData name="Pastina Nicoletta" userId="S::nicoletta.pastina@malignani.ud.it::aacd00ed-4285-4c62-b0a1-d3c9b6cf089b" providerId="AD" clId="Web-{C524C43B-7BAC-48C5-8755-B75F8F7183E5}" dt="2022-12-09T12:21:55.243" v="72" actId="20577"/>
      <pc:docMkLst>
        <pc:docMk/>
      </pc:docMkLst>
      <pc:sldChg chg="modSp">
        <pc:chgData name="Pastina Nicoletta" userId="S::nicoletta.pastina@malignani.ud.it::aacd00ed-4285-4c62-b0a1-d3c9b6cf089b" providerId="AD" clId="Web-{C524C43B-7BAC-48C5-8755-B75F8F7183E5}" dt="2022-12-09T12:11:14.798" v="0" actId="14100"/>
        <pc:sldMkLst>
          <pc:docMk/>
          <pc:sldMk cId="2710348674" sldId="260"/>
        </pc:sldMkLst>
        <pc:spChg chg="mod">
          <ac:chgData name="Pastina Nicoletta" userId="S::nicoletta.pastina@malignani.ud.it::aacd00ed-4285-4c62-b0a1-d3c9b6cf089b" providerId="AD" clId="Web-{C524C43B-7BAC-48C5-8755-B75F8F7183E5}" dt="2022-12-09T12:11:14.798" v="0" actId="14100"/>
          <ac:spMkLst>
            <pc:docMk/>
            <pc:sldMk cId="2710348674" sldId="260"/>
            <ac:spMk id="14" creationId="{1AB83543-B100-FC90-A407-630AC124CC10}"/>
          </ac:spMkLst>
        </pc:spChg>
      </pc:sldChg>
      <pc:sldChg chg="modSp">
        <pc:chgData name="Pastina Nicoletta" userId="S::nicoletta.pastina@malignani.ud.it::aacd00ed-4285-4c62-b0a1-d3c9b6cf089b" providerId="AD" clId="Web-{C524C43B-7BAC-48C5-8755-B75F8F7183E5}" dt="2022-12-09T12:12:23.628" v="3" actId="20577"/>
        <pc:sldMkLst>
          <pc:docMk/>
          <pc:sldMk cId="4193990643" sldId="262"/>
        </pc:sldMkLst>
        <pc:spChg chg="mod">
          <ac:chgData name="Pastina Nicoletta" userId="S::nicoletta.pastina@malignani.ud.it::aacd00ed-4285-4c62-b0a1-d3c9b6cf089b" providerId="AD" clId="Web-{C524C43B-7BAC-48C5-8755-B75F8F7183E5}" dt="2022-12-09T12:12:23.628" v="3" actId="20577"/>
          <ac:spMkLst>
            <pc:docMk/>
            <pc:sldMk cId="4193990643" sldId="262"/>
            <ac:spMk id="9" creationId="{043375E1-1B5C-82AC-9412-EA460431664D}"/>
          </ac:spMkLst>
        </pc:spChg>
      </pc:sldChg>
      <pc:sldChg chg="modSp">
        <pc:chgData name="Pastina Nicoletta" userId="S::nicoletta.pastina@malignani.ud.it::aacd00ed-4285-4c62-b0a1-d3c9b6cf089b" providerId="AD" clId="Web-{C524C43B-7BAC-48C5-8755-B75F8F7183E5}" dt="2022-12-09T12:13:07.739" v="5" actId="20577"/>
        <pc:sldMkLst>
          <pc:docMk/>
          <pc:sldMk cId="2637079614" sldId="266"/>
        </pc:sldMkLst>
        <pc:spChg chg="mod">
          <ac:chgData name="Pastina Nicoletta" userId="S::nicoletta.pastina@malignani.ud.it::aacd00ed-4285-4c62-b0a1-d3c9b6cf089b" providerId="AD" clId="Web-{C524C43B-7BAC-48C5-8755-B75F8F7183E5}" dt="2022-12-09T12:13:07.739" v="5" actId="20577"/>
          <ac:spMkLst>
            <pc:docMk/>
            <pc:sldMk cId="2637079614" sldId="266"/>
            <ac:spMk id="2" creationId="{5FE6FEDD-52C5-1AB9-EF32-D4C643A63F56}"/>
          </ac:spMkLst>
        </pc:spChg>
      </pc:sldChg>
      <pc:sldChg chg="modSp">
        <pc:chgData name="Pastina Nicoletta" userId="S::nicoletta.pastina@malignani.ud.it::aacd00ed-4285-4c62-b0a1-d3c9b6cf089b" providerId="AD" clId="Web-{C524C43B-7BAC-48C5-8755-B75F8F7183E5}" dt="2022-12-09T12:14:07.992" v="7" actId="20577"/>
        <pc:sldMkLst>
          <pc:docMk/>
          <pc:sldMk cId="1017860635" sldId="267"/>
        </pc:sldMkLst>
        <pc:spChg chg="mod">
          <ac:chgData name="Pastina Nicoletta" userId="S::nicoletta.pastina@malignani.ud.it::aacd00ed-4285-4c62-b0a1-d3c9b6cf089b" providerId="AD" clId="Web-{C524C43B-7BAC-48C5-8755-B75F8F7183E5}" dt="2022-12-09T12:14:07.992" v="7" actId="20577"/>
          <ac:spMkLst>
            <pc:docMk/>
            <pc:sldMk cId="1017860635" sldId="267"/>
            <ac:spMk id="2" creationId="{9C37BC9E-4E21-8507-AD5B-A8AB55277325}"/>
          </ac:spMkLst>
        </pc:spChg>
      </pc:sldChg>
      <pc:sldChg chg="modSp">
        <pc:chgData name="Pastina Nicoletta" userId="S::nicoletta.pastina@malignani.ud.it::aacd00ed-4285-4c62-b0a1-d3c9b6cf089b" providerId="AD" clId="Web-{C524C43B-7BAC-48C5-8755-B75F8F7183E5}" dt="2022-12-09T12:15:05.087" v="9" actId="20577"/>
        <pc:sldMkLst>
          <pc:docMk/>
          <pc:sldMk cId="2087825133" sldId="269"/>
        </pc:sldMkLst>
        <pc:spChg chg="mod">
          <ac:chgData name="Pastina Nicoletta" userId="S::nicoletta.pastina@malignani.ud.it::aacd00ed-4285-4c62-b0a1-d3c9b6cf089b" providerId="AD" clId="Web-{C524C43B-7BAC-48C5-8755-B75F8F7183E5}" dt="2022-12-09T12:15:05.087" v="9" actId="20577"/>
          <ac:spMkLst>
            <pc:docMk/>
            <pc:sldMk cId="2087825133" sldId="269"/>
            <ac:spMk id="3" creationId="{A459BF09-F6EA-76AD-9791-1433E17862AB}"/>
          </ac:spMkLst>
        </pc:spChg>
      </pc:sldChg>
      <pc:sldChg chg="modSp">
        <pc:chgData name="Pastina Nicoletta" userId="S::nicoletta.pastina@malignani.ud.it::aacd00ed-4285-4c62-b0a1-d3c9b6cf089b" providerId="AD" clId="Web-{C524C43B-7BAC-48C5-8755-B75F8F7183E5}" dt="2022-12-09T12:15:45.120" v="12" actId="20577"/>
        <pc:sldMkLst>
          <pc:docMk/>
          <pc:sldMk cId="2114617262" sldId="270"/>
        </pc:sldMkLst>
        <pc:spChg chg="mod">
          <ac:chgData name="Pastina Nicoletta" userId="S::nicoletta.pastina@malignani.ud.it::aacd00ed-4285-4c62-b0a1-d3c9b6cf089b" providerId="AD" clId="Web-{C524C43B-7BAC-48C5-8755-B75F8F7183E5}" dt="2022-12-09T12:15:45.120" v="12" actId="20577"/>
          <ac:spMkLst>
            <pc:docMk/>
            <pc:sldMk cId="2114617262" sldId="270"/>
            <ac:spMk id="2" creationId="{9C37BC9E-4E21-8507-AD5B-A8AB55277325}"/>
          </ac:spMkLst>
        </pc:spChg>
      </pc:sldChg>
      <pc:sldChg chg="modSp">
        <pc:chgData name="Pastina Nicoletta" userId="S::nicoletta.pastina@malignani.ud.it::aacd00ed-4285-4c62-b0a1-d3c9b6cf089b" providerId="AD" clId="Web-{C524C43B-7BAC-48C5-8755-B75F8F7183E5}" dt="2022-12-09T12:16:26.653" v="16" actId="20577"/>
        <pc:sldMkLst>
          <pc:docMk/>
          <pc:sldMk cId="2898529548" sldId="271"/>
        </pc:sldMkLst>
        <pc:spChg chg="mod">
          <ac:chgData name="Pastina Nicoletta" userId="S::nicoletta.pastina@malignani.ud.it::aacd00ed-4285-4c62-b0a1-d3c9b6cf089b" providerId="AD" clId="Web-{C524C43B-7BAC-48C5-8755-B75F8F7183E5}" dt="2022-12-09T12:16:26.653" v="16" actId="20577"/>
          <ac:spMkLst>
            <pc:docMk/>
            <pc:sldMk cId="2898529548" sldId="271"/>
            <ac:spMk id="3" creationId="{A459BF09-F6EA-76AD-9791-1433E17862AB}"/>
          </ac:spMkLst>
        </pc:spChg>
      </pc:sldChg>
      <pc:sldChg chg="modSp">
        <pc:chgData name="Pastina Nicoletta" userId="S::nicoletta.pastina@malignani.ud.it::aacd00ed-4285-4c62-b0a1-d3c9b6cf089b" providerId="AD" clId="Web-{C524C43B-7BAC-48C5-8755-B75F8F7183E5}" dt="2022-12-09T12:17:28.186" v="19" actId="20577"/>
        <pc:sldMkLst>
          <pc:docMk/>
          <pc:sldMk cId="671438696" sldId="273"/>
        </pc:sldMkLst>
        <pc:spChg chg="mod">
          <ac:chgData name="Pastina Nicoletta" userId="S::nicoletta.pastina@malignani.ud.it::aacd00ed-4285-4c62-b0a1-d3c9b6cf089b" providerId="AD" clId="Web-{C524C43B-7BAC-48C5-8755-B75F8F7183E5}" dt="2022-12-09T12:17:28.186" v="19" actId="20577"/>
          <ac:spMkLst>
            <pc:docMk/>
            <pc:sldMk cId="671438696" sldId="273"/>
            <ac:spMk id="2" creationId="{9C37BC9E-4E21-8507-AD5B-A8AB55277325}"/>
          </ac:spMkLst>
        </pc:spChg>
      </pc:sldChg>
      <pc:sldChg chg="modSp">
        <pc:chgData name="Pastina Nicoletta" userId="S::nicoletta.pastina@malignani.ud.it::aacd00ed-4285-4c62-b0a1-d3c9b6cf089b" providerId="AD" clId="Web-{C524C43B-7BAC-48C5-8755-B75F8F7183E5}" dt="2022-12-09T12:18:43.033" v="26" actId="20577"/>
        <pc:sldMkLst>
          <pc:docMk/>
          <pc:sldMk cId="2352801100" sldId="276"/>
        </pc:sldMkLst>
        <pc:spChg chg="mod">
          <ac:chgData name="Pastina Nicoletta" userId="S::nicoletta.pastina@malignani.ud.it::aacd00ed-4285-4c62-b0a1-d3c9b6cf089b" providerId="AD" clId="Web-{C524C43B-7BAC-48C5-8755-B75F8F7183E5}" dt="2022-12-09T12:18:43.033" v="26" actId="20577"/>
          <ac:spMkLst>
            <pc:docMk/>
            <pc:sldMk cId="2352801100" sldId="276"/>
            <ac:spMk id="2" creationId="{9C37BC9E-4E21-8507-AD5B-A8AB55277325}"/>
          </ac:spMkLst>
        </pc:spChg>
      </pc:sldChg>
      <pc:sldChg chg="modSp">
        <pc:chgData name="Pastina Nicoletta" userId="S::nicoletta.pastina@malignani.ud.it::aacd00ed-4285-4c62-b0a1-d3c9b6cf089b" providerId="AD" clId="Web-{C524C43B-7BAC-48C5-8755-B75F8F7183E5}" dt="2022-12-09T12:21:55.243" v="72" actId="20577"/>
        <pc:sldMkLst>
          <pc:docMk/>
          <pc:sldMk cId="25754219" sldId="285"/>
        </pc:sldMkLst>
        <pc:spChg chg="mod">
          <ac:chgData name="Pastina Nicoletta" userId="S::nicoletta.pastina@malignani.ud.it::aacd00ed-4285-4c62-b0a1-d3c9b6cf089b" providerId="AD" clId="Web-{C524C43B-7BAC-48C5-8755-B75F8F7183E5}" dt="2022-12-09T12:21:55.243" v="72" actId="20577"/>
          <ac:spMkLst>
            <pc:docMk/>
            <pc:sldMk cId="25754219" sldId="285"/>
            <ac:spMk id="17" creationId="{BEE6A991-4901-8B3D-C7A5-6AC700333A7F}"/>
          </ac:spMkLst>
        </pc:spChg>
      </pc:sldChg>
      <pc:sldChg chg="modSp">
        <pc:chgData name="Pastina Nicoletta" userId="S::nicoletta.pastina@malignani.ud.it::aacd00ed-4285-4c62-b0a1-d3c9b6cf089b" providerId="AD" clId="Web-{C524C43B-7BAC-48C5-8755-B75F8F7183E5}" dt="2022-12-09T12:21:00.632" v="42"/>
        <pc:sldMkLst>
          <pc:docMk/>
          <pc:sldMk cId="3981253236" sldId="287"/>
        </pc:sldMkLst>
        <pc:graphicFrameChg chg="mod modGraphic">
          <ac:chgData name="Pastina Nicoletta" userId="S::nicoletta.pastina@malignani.ud.it::aacd00ed-4285-4c62-b0a1-d3c9b6cf089b" providerId="AD" clId="Web-{C524C43B-7BAC-48C5-8755-B75F8F7183E5}" dt="2022-12-09T12:21:00.632" v="42"/>
          <ac:graphicFrameMkLst>
            <pc:docMk/>
            <pc:sldMk cId="3981253236" sldId="287"/>
            <ac:graphicFrameMk id="5" creationId="{D455F963-BCC8-DBF5-A422-5CB7B696D09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9166E-75D4-441B-A4C1-57D58376E65D}" type="datetimeFigureOut">
              <a:rPr lang="it-IT" smtClean="0"/>
              <a:t>09/12/2022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413F9-A8C4-4144-8945-C3F09F7F00A8}" type="slidenum">
              <a:rPr lang="it-IT" smtClean="0"/>
              <a:t>‹N›</a:t>
            </a:fld>
            <a:endParaRPr lang="it-IT"/>
          </a:p>
        </p:txBody>
      </p:sp>
    </p:spTree>
    <p:extLst>
      <p:ext uri="{BB962C8B-B14F-4D97-AF65-F5344CB8AC3E}">
        <p14:creationId xmlns:p14="http://schemas.microsoft.com/office/powerpoint/2010/main" val="204191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2684DE1-CAAD-A28B-5EFA-85FBDBAF847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6E7157D9-7AD7-3FD6-2C7E-CABEFD4ED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58BE70AA-4B9E-763D-7458-68E3CAA1EEE9}"/>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5" name="Segnaposto piè di pagina 4">
            <a:extLst>
              <a:ext uri="{FF2B5EF4-FFF2-40B4-BE49-F238E27FC236}">
                <a16:creationId xmlns:a16="http://schemas.microsoft.com/office/drawing/2014/main" xmlns="" id="{02D33BF3-704C-5AA4-7401-6E3F19AF7C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EC74618-459B-83DB-E02E-B85241485114}"/>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310081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FA7023-276E-A00D-C131-F345A7F05DC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23A0553C-0914-F9B7-34CB-59EB8B5AFE0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184F9003-9A6B-4990-4A6C-DCB94F6FF8ED}"/>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5" name="Segnaposto piè di pagina 4">
            <a:extLst>
              <a:ext uri="{FF2B5EF4-FFF2-40B4-BE49-F238E27FC236}">
                <a16:creationId xmlns:a16="http://schemas.microsoft.com/office/drawing/2014/main" xmlns="" id="{6176C91F-1FF2-0C73-D798-4620EEB9F9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FB155EE-9EEC-FFD6-4FDE-5099CE6036AE}"/>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184875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5C882111-B138-3E1B-08D8-E27A605C352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8669F9B-4ADF-9B71-0E38-6D97C0BEBD7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409B4705-8581-2D77-1B79-EFB2C0EE765A}"/>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5" name="Segnaposto piè di pagina 4">
            <a:extLst>
              <a:ext uri="{FF2B5EF4-FFF2-40B4-BE49-F238E27FC236}">
                <a16:creationId xmlns:a16="http://schemas.microsoft.com/office/drawing/2014/main" xmlns="" id="{297541ED-BC11-F5D3-810D-2D0F313D3EC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6D900732-0296-B2CB-8AD7-260CBDA97F10}"/>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307541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3F36378-B737-0C53-3C25-739BA5EE99C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721D9CB-402F-AEED-1894-48F00357E9C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28C44517-19B7-AFCC-5B0B-5F382C251663}"/>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5" name="Segnaposto piè di pagina 4">
            <a:extLst>
              <a:ext uri="{FF2B5EF4-FFF2-40B4-BE49-F238E27FC236}">
                <a16:creationId xmlns:a16="http://schemas.microsoft.com/office/drawing/2014/main" xmlns="" id="{9ED02C55-A240-E7C5-BCB4-74C533DBB5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8F31EF1-73F8-B229-27A4-33D92A8938F7}"/>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31274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7EC605-DE6D-784B-F2AE-9330995A839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A1DE90AE-42D1-B598-B0E3-16384FDAF9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8EFD13C2-A0B1-6871-718A-AACD1DF8779D}"/>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5" name="Segnaposto piè di pagina 4">
            <a:extLst>
              <a:ext uri="{FF2B5EF4-FFF2-40B4-BE49-F238E27FC236}">
                <a16:creationId xmlns:a16="http://schemas.microsoft.com/office/drawing/2014/main" xmlns="" id="{FBBFBB10-0D68-F1A7-B8C0-D8D3B724882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27B884EC-2D7C-AAA7-8AAA-12DCE6A7E2E0}"/>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50940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ED3732D-A772-AF0B-7F6B-98578D5DD61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FFF3AC7-0EC9-3040-B898-7F50B82D1B4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B118B599-99C5-B6AC-96FB-7A119B1158C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1F288947-10ED-0DDB-530D-AF9365C3C93B}"/>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6" name="Segnaposto piè di pagina 5">
            <a:extLst>
              <a:ext uri="{FF2B5EF4-FFF2-40B4-BE49-F238E27FC236}">
                <a16:creationId xmlns:a16="http://schemas.microsoft.com/office/drawing/2014/main" xmlns="" id="{286C825D-D844-DF75-995B-14B077ECF3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AFE931A-25E4-ED1C-3CB1-DE4B2CF3CCB8}"/>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399374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4E89C40-73CE-B7CF-5992-EF59042D0C5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1B7779C8-A807-8D3D-7AB8-1CA4757475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F6E467E2-B4F4-42B9-F913-DC19EB43EAA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2B4DBDF-F88A-9E44-5027-F4C4405669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31D14AA4-5862-1D24-116F-2CE4CDF238F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583F4972-ABE0-58FF-0D33-46BBF1B0C6F8}"/>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8" name="Segnaposto piè di pagina 7">
            <a:extLst>
              <a:ext uri="{FF2B5EF4-FFF2-40B4-BE49-F238E27FC236}">
                <a16:creationId xmlns:a16="http://schemas.microsoft.com/office/drawing/2014/main" xmlns="" id="{601B1BF6-3F0C-66DB-B2E2-0DAC0575565D}"/>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873D1E88-51D4-80B6-13D2-3546086EFD6F}"/>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17927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590B12E-AB27-0A53-5E85-D9E68975943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AB97AF4A-34A9-722E-02AE-8670EF90ED35}"/>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4" name="Segnaposto piè di pagina 3">
            <a:extLst>
              <a:ext uri="{FF2B5EF4-FFF2-40B4-BE49-F238E27FC236}">
                <a16:creationId xmlns:a16="http://schemas.microsoft.com/office/drawing/2014/main" xmlns="" id="{FE8A0969-C165-DA16-A9A9-E7E3DFF509F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C585484A-0BF2-A915-3F31-7BA1A4E01F9B}"/>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273917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91CEC15-6512-4B10-DBBB-D4ED8633F3E2}"/>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3" name="Segnaposto piè di pagina 2">
            <a:extLst>
              <a:ext uri="{FF2B5EF4-FFF2-40B4-BE49-F238E27FC236}">
                <a16:creationId xmlns:a16="http://schemas.microsoft.com/office/drawing/2014/main" xmlns="" id="{A7568E99-8FFC-4455-F59D-4E2E63D69F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5A6AA0D4-21AA-3A77-D557-D84E24E9D0FF}"/>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423169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46288C0-43CE-FC05-7AEF-07B2D338D9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FCE46D15-3F29-E4B2-9B63-1A6BC1F61D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D4FECB4D-2AC4-D963-1677-1BF7D7C8E0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045C0B6F-F620-B71A-4309-70089C3B7D33}"/>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6" name="Segnaposto piè di pagina 5">
            <a:extLst>
              <a:ext uri="{FF2B5EF4-FFF2-40B4-BE49-F238E27FC236}">
                <a16:creationId xmlns:a16="http://schemas.microsoft.com/office/drawing/2014/main" xmlns="" id="{BB4CA009-74F2-B746-7667-B92C1D0F668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D894313-CC8E-D86C-39C8-BB0694F2DFC7}"/>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373486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CC51ABF-9CF8-734B-98FA-0027E8F90A8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23617526-3C50-D932-8F0C-16ADEF17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BE8909F8-7F28-BB16-6D11-0DC83B27A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586970E-BB79-DE71-E1A9-D884973C74A3}"/>
              </a:ext>
            </a:extLst>
          </p:cNvPr>
          <p:cNvSpPr>
            <a:spLocks noGrp="1"/>
          </p:cNvSpPr>
          <p:nvPr>
            <p:ph type="dt" sz="half" idx="10"/>
          </p:nvPr>
        </p:nvSpPr>
        <p:spPr/>
        <p:txBody>
          <a:bodyPr/>
          <a:lstStyle/>
          <a:p>
            <a:fld id="{36B83811-D191-40CB-A928-08315F202C25}" type="datetimeFigureOut">
              <a:rPr lang="it-IT" smtClean="0"/>
              <a:t>09/12/2022</a:t>
            </a:fld>
            <a:endParaRPr lang="it-IT"/>
          </a:p>
        </p:txBody>
      </p:sp>
      <p:sp>
        <p:nvSpPr>
          <p:cNvPr id="6" name="Segnaposto piè di pagina 5">
            <a:extLst>
              <a:ext uri="{FF2B5EF4-FFF2-40B4-BE49-F238E27FC236}">
                <a16:creationId xmlns:a16="http://schemas.microsoft.com/office/drawing/2014/main" xmlns="" id="{9FD984AC-FF53-DAA6-107A-BABBC2E1D5E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2986DF7-7EA4-5DEB-9C54-96EACC7F65A2}"/>
              </a:ext>
            </a:extLst>
          </p:cNvPr>
          <p:cNvSpPr>
            <a:spLocks noGrp="1"/>
          </p:cNvSpPr>
          <p:nvPr>
            <p:ph type="sldNum" sz="quarter" idx="12"/>
          </p:nvPr>
        </p:nvSpPr>
        <p:spPr/>
        <p:txBody>
          <a:bodyPr/>
          <a:lstStyle/>
          <a:p>
            <a:fld id="{1836900B-E168-4AAC-BE22-D4F57D48F163}" type="slidenum">
              <a:rPr lang="it-IT" smtClean="0"/>
              <a:t>‹N›</a:t>
            </a:fld>
            <a:endParaRPr lang="it-IT"/>
          </a:p>
        </p:txBody>
      </p:sp>
    </p:spTree>
    <p:extLst>
      <p:ext uri="{BB962C8B-B14F-4D97-AF65-F5344CB8AC3E}">
        <p14:creationId xmlns:p14="http://schemas.microsoft.com/office/powerpoint/2010/main" val="251342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9691C75C-C628-5B9B-2763-278A63BB35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D52DB060-7C9B-ED5D-D8A0-1BFF0282E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4FF2F83F-A9A1-6BD5-A190-4463F85D48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83811-D191-40CB-A928-08315F202C25}" type="datetimeFigureOut">
              <a:rPr lang="it-IT" smtClean="0"/>
              <a:t>09/12/2022</a:t>
            </a:fld>
            <a:endParaRPr lang="it-IT"/>
          </a:p>
        </p:txBody>
      </p:sp>
      <p:sp>
        <p:nvSpPr>
          <p:cNvPr id="5" name="Segnaposto piè di pagina 4">
            <a:extLst>
              <a:ext uri="{FF2B5EF4-FFF2-40B4-BE49-F238E27FC236}">
                <a16:creationId xmlns:a16="http://schemas.microsoft.com/office/drawing/2014/main" xmlns="" id="{F6F84916-871A-5F15-13EE-AE27AF16A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91FA849B-DD6D-932B-E50F-584C7355E7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6900B-E168-4AAC-BE22-D4F57D48F163}" type="slidenum">
              <a:rPr lang="it-IT" smtClean="0"/>
              <a:t>‹N›</a:t>
            </a:fld>
            <a:endParaRPr lang="it-IT"/>
          </a:p>
        </p:txBody>
      </p:sp>
    </p:spTree>
    <p:extLst>
      <p:ext uri="{BB962C8B-B14F-4D97-AF65-F5344CB8AC3E}">
        <p14:creationId xmlns:p14="http://schemas.microsoft.com/office/powerpoint/2010/main" val="302666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3.jpeg"/><Relationship Id="rId7"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1.xml"/><Relationship Id="rId10" Type="http://schemas.openxmlformats.org/officeDocument/2006/relationships/image" Target="../media/image9.png"/><Relationship Id="rId4" Type="http://schemas.openxmlformats.org/officeDocument/2006/relationships/image" Target="../media/image14.jpeg"/><Relationship Id="rId9" Type="http://schemas.openxmlformats.org/officeDocument/2006/relationships/slide" Target="slide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3.jpeg"/><Relationship Id="rId7"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1.xml"/><Relationship Id="rId10" Type="http://schemas.openxmlformats.org/officeDocument/2006/relationships/slide" Target="slide15.xml"/><Relationship Id="rId4" Type="http://schemas.openxmlformats.org/officeDocument/2006/relationships/image" Target="../media/image14.jpe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3.jpeg"/><Relationship Id="rId7" Type="http://schemas.openxmlformats.org/officeDocument/2006/relationships/slide" Target="slide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1.xml"/><Relationship Id="rId10" Type="http://schemas.openxmlformats.org/officeDocument/2006/relationships/slide" Target="slide18.xml"/><Relationship Id="rId4" Type="http://schemas.openxmlformats.org/officeDocument/2006/relationships/image" Target="../media/image14.jpe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slide" Target="slide7.xml"/><Relationship Id="rId3" Type="http://schemas.openxmlformats.org/officeDocument/2006/relationships/image" Target="../media/image2.jpe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7.png"/><Relationship Id="rId5" Type="http://schemas.openxmlformats.org/officeDocument/2006/relationships/slide" Target="slide4.xml"/><Relationship Id="rId15" Type="http://schemas.openxmlformats.org/officeDocument/2006/relationships/image" Target="../media/image10.png"/><Relationship Id="rId10" Type="http://schemas.openxmlformats.org/officeDocument/2006/relationships/slide" Target="slide2.xml"/><Relationship Id="rId4" Type="http://schemas.openxmlformats.org/officeDocument/2006/relationships/image" Target="../media/image3.png"/><Relationship Id="rId9" Type="http://schemas.openxmlformats.org/officeDocument/2006/relationships/image" Target="../media/image6.jpe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3.jpeg"/><Relationship Id="rId7" Type="http://schemas.openxmlformats.org/officeDocument/2006/relationships/slide" Target="slide2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1.xml"/><Relationship Id="rId10" Type="http://schemas.openxmlformats.org/officeDocument/2006/relationships/slide" Target="slide21.xml"/><Relationship Id="rId4" Type="http://schemas.openxmlformats.org/officeDocument/2006/relationships/image" Target="../media/image14.jpe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13.jpeg"/><Relationship Id="rId7" Type="http://schemas.openxmlformats.org/officeDocument/2006/relationships/slide" Target="slide2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11.xml"/><Relationship Id="rId10" Type="http://schemas.openxmlformats.org/officeDocument/2006/relationships/slide" Target="slide24.xml"/><Relationship Id="rId4" Type="http://schemas.openxmlformats.org/officeDocument/2006/relationships/image" Target="../media/image14.jpe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3.xml"/></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13.jpeg"/><Relationship Id="rId7" Type="http://schemas.openxmlformats.org/officeDocument/2006/relationships/slide" Target="slide2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slide" Target="slide27.xml"/><Relationship Id="rId5" Type="http://schemas.openxmlformats.org/officeDocument/2006/relationships/slide" Target="slide11.xml"/><Relationship Id="rId10" Type="http://schemas.openxmlformats.org/officeDocument/2006/relationships/image" Target="../media/image9.png"/><Relationship Id="rId4" Type="http://schemas.openxmlformats.org/officeDocument/2006/relationships/image" Target="../media/image14.jpeg"/><Relationship Id="rId9"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xml"/><Relationship Id="rId7" Type="http://schemas.openxmlformats.org/officeDocument/2006/relationships/slide" Target="slide17.xml"/><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30.xml"/><Relationship Id="rId5" Type="http://schemas.openxmlformats.org/officeDocument/2006/relationships/slide" Target="slide11.xml"/><Relationship Id="rId10" Type="http://schemas.openxmlformats.org/officeDocument/2006/relationships/slide" Target="slide26.xml"/><Relationship Id="rId4" Type="http://schemas.openxmlformats.org/officeDocument/2006/relationships/slide" Target="slide7.xml"/><Relationship Id="rId9" Type="http://schemas.openxmlformats.org/officeDocument/2006/relationships/slide" Target="slide2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hyperlink" Target="https://icons8.com/" TargetMode="External"/><Relationship Id="rId3" Type="http://schemas.openxmlformats.org/officeDocument/2006/relationships/slide" Target="slide29.xml"/><Relationship Id="rId7" Type="http://schemas.openxmlformats.org/officeDocument/2006/relationships/hyperlink" Target="https://drive.google.com/file/d/1HrMXHUzB8i_hvR4llAOcjCoK0rb_GCPZ/view?usp=shari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rive.google.com/file/d/1tasphXoNzGukq6cCjsi8uu5rH-Au3lw3/view?usp=sharing" TargetMode="External"/><Relationship Id="rId5" Type="http://schemas.openxmlformats.org/officeDocument/2006/relationships/hyperlink" Target="http://www.dircost.unito.it/cs/docs/francia1789.htm" TargetMode="External"/><Relationship Id="rId4" Type="http://schemas.openxmlformats.org/officeDocument/2006/relationships/image" Target="../media/image9.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drive.google.com/file/d/1tasphXoNzGukq6cCjsi8uu5rH-Au3lw3/view?usp=sharing" TargetMode="External"/><Relationship Id="rId3" Type="http://schemas.openxmlformats.org/officeDocument/2006/relationships/slide" Target="slide4.xm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image" Target="../media/image5.jpe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7.xm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jpe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6.jpeg"/><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slide" Target="slide7.xml"/><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slide" Target="slide2.xml"/><Relationship Id="rId9" Type="http://schemas.openxmlformats.org/officeDocument/2006/relationships/hyperlink" Target="https://drive.google.com/file/d/1HrMXHUzB8i_hvR4llAOcjCoK0rb_GCPZ/view?usp=sharin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slide" Target="slide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10.xml"/><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C70FBBF4-91DD-400D-6314-A80A22CE713F}"/>
              </a:ext>
            </a:extLst>
          </p:cNvPr>
          <p:cNvPicPr>
            <a:picLocks noChangeAspect="1"/>
          </p:cNvPicPr>
          <p:nvPr/>
        </p:nvPicPr>
        <p:blipFill>
          <a:blip r:embed="rId2"/>
          <a:stretch>
            <a:fillRect/>
          </a:stretch>
        </p:blipFill>
        <p:spPr>
          <a:xfrm>
            <a:off x="0" y="0"/>
            <a:ext cx="12192000" cy="6856478"/>
          </a:xfrm>
          <a:prstGeom prst="rect">
            <a:avLst/>
          </a:prstGeom>
          <a:solidFill>
            <a:srgbClr val="F9EFCA"/>
          </a:solidFill>
        </p:spPr>
      </p:pic>
      <p:sp>
        <p:nvSpPr>
          <p:cNvPr id="2" name="Titolo 1">
            <a:extLst>
              <a:ext uri="{FF2B5EF4-FFF2-40B4-BE49-F238E27FC236}">
                <a16:creationId xmlns:a16="http://schemas.microsoft.com/office/drawing/2014/main" xmlns="" id="{6A20EACA-E935-1202-309C-B6E5CD3E1307}"/>
              </a:ext>
            </a:extLst>
          </p:cNvPr>
          <p:cNvSpPr>
            <a:spLocks noGrp="1"/>
          </p:cNvSpPr>
          <p:nvPr>
            <p:ph type="title"/>
          </p:nvPr>
        </p:nvSpPr>
        <p:spPr/>
        <p:txBody>
          <a:bodyPr>
            <a:normAutofit fontScale="90000"/>
          </a:bodyPr>
          <a:lstStyle/>
          <a:p>
            <a:pPr algn="ctr"/>
            <a:r>
              <a:rPr lang="it-IT" sz="6700" b="1">
                <a:solidFill>
                  <a:srgbClr val="808080"/>
                </a:solidFill>
                <a:latin typeface="Bahnschrift SemiBold Condensed" panose="020B0502040204020203" pitchFamily="34" charset="0"/>
              </a:rPr>
              <a:t>LA CONQUISTA DEI DIRITTI</a:t>
            </a:r>
            <a:r>
              <a:rPr lang="it-IT">
                <a:solidFill>
                  <a:srgbClr val="808080"/>
                </a:solidFill>
                <a:latin typeface="Bahnschrift SemiBold Condensed" panose="020B0502040204020203" pitchFamily="34" charset="0"/>
              </a:rPr>
              <a:t/>
            </a:r>
            <a:br>
              <a:rPr lang="it-IT">
                <a:solidFill>
                  <a:srgbClr val="808080"/>
                </a:solidFill>
                <a:latin typeface="Bahnschrift SemiBold Condensed" panose="020B0502040204020203" pitchFamily="34" charset="0"/>
              </a:rPr>
            </a:br>
            <a:r>
              <a:rPr lang="it-IT">
                <a:solidFill>
                  <a:srgbClr val="808080"/>
                </a:solidFill>
                <a:latin typeface="Bahnschrift SemiBold Condensed" panose="020B0502040204020203" pitchFamily="34" charset="0"/>
              </a:rPr>
              <a:t>COSTITUZIONI A CONFRONTO</a:t>
            </a:r>
          </a:p>
        </p:txBody>
      </p:sp>
      <p:sp>
        <p:nvSpPr>
          <p:cNvPr id="3" name="Segnaposto contenuto 2">
            <a:extLst>
              <a:ext uri="{FF2B5EF4-FFF2-40B4-BE49-F238E27FC236}">
                <a16:creationId xmlns:a16="http://schemas.microsoft.com/office/drawing/2014/main" xmlns="" id="{915FE608-CAE0-E942-10DE-3141A82C1BCB}"/>
              </a:ext>
            </a:extLst>
          </p:cNvPr>
          <p:cNvSpPr>
            <a:spLocks noGrp="1"/>
          </p:cNvSpPr>
          <p:nvPr>
            <p:ph idx="1"/>
          </p:nvPr>
        </p:nvSpPr>
        <p:spPr>
          <a:xfrm>
            <a:off x="838200" y="1825625"/>
            <a:ext cx="10315755" cy="2720496"/>
          </a:xfrm>
        </p:spPr>
        <p:txBody>
          <a:bodyPr vert="horz" lIns="91440" tIns="45720" rIns="91440" bIns="45720" rtlCol="0" anchor="t">
            <a:normAutofit fontScale="47500" lnSpcReduction="20000"/>
          </a:bodyPr>
          <a:lstStyle/>
          <a:p>
            <a:pPr marL="0" indent="0">
              <a:buNone/>
            </a:pPr>
            <a:r>
              <a:rPr lang="it-IT" sz="7000" dirty="0">
                <a:solidFill>
                  <a:srgbClr val="808080"/>
                </a:solidFill>
                <a:latin typeface="Bahnschrift Light Condensed"/>
              </a:rPr>
              <a:t>Comparazione di Fonti Legislative </a:t>
            </a:r>
            <a:endParaRPr lang="it-IT" sz="7000">
              <a:solidFill>
                <a:srgbClr val="808080"/>
              </a:solidFill>
              <a:latin typeface="Bahnschrift Light Condensed" panose="020B0502040204020203" pitchFamily="34" charset="0"/>
            </a:endParaRPr>
          </a:p>
          <a:p>
            <a:r>
              <a:rPr lang="it-IT" sz="7000" dirty="0">
                <a:solidFill>
                  <a:srgbClr val="808080"/>
                </a:solidFill>
                <a:latin typeface="Bahnschrift Light Condensed"/>
              </a:rPr>
              <a:t>La Dichiarazione dei diritti dell’uomo e del cittadino del 1789</a:t>
            </a:r>
          </a:p>
          <a:p>
            <a:r>
              <a:rPr lang="it-IT" sz="7000" dirty="0">
                <a:solidFill>
                  <a:srgbClr val="808080"/>
                </a:solidFill>
                <a:latin typeface="Bahnschrift Light Condensed"/>
              </a:rPr>
              <a:t>La Costituzione italiana - promulgata il 27 dicembre del 1947</a:t>
            </a:r>
          </a:p>
          <a:p>
            <a:r>
              <a:rPr lang="it-IT" sz="7000" dirty="0">
                <a:solidFill>
                  <a:srgbClr val="808080"/>
                </a:solidFill>
                <a:latin typeface="Bahnschrift Light Condensed"/>
              </a:rPr>
              <a:t>La Costituzione ucraina - promulgata il 28 giugno del 1996</a:t>
            </a:r>
            <a:r>
              <a:rPr lang="it-IT" sz="4200" dirty="0">
                <a:solidFill>
                  <a:srgbClr val="808080"/>
                </a:solidFill>
                <a:latin typeface="Bahnschrift Light Condensed"/>
              </a:rPr>
              <a:t> durante una drammatica seduta parlamentare nota come la "notte costituzionale del 1996". </a:t>
            </a:r>
            <a:endParaRPr lang="it-IT" sz="4200">
              <a:solidFill>
                <a:srgbClr val="808080"/>
              </a:solidFill>
              <a:latin typeface="Bahnschrift Light Condensed" panose="020B0502040204020203" pitchFamily="34" charset="0"/>
            </a:endParaRPr>
          </a:p>
        </p:txBody>
      </p:sp>
      <p:sp>
        <p:nvSpPr>
          <p:cNvPr id="5" name="CasellaDiTesto 4">
            <a:extLst>
              <a:ext uri="{FF2B5EF4-FFF2-40B4-BE49-F238E27FC236}">
                <a16:creationId xmlns:a16="http://schemas.microsoft.com/office/drawing/2014/main" xmlns="" id="{8C6C9364-1255-ACE9-8819-3F6956F820AE}"/>
              </a:ext>
            </a:extLst>
          </p:cNvPr>
          <p:cNvSpPr txBox="1"/>
          <p:nvPr/>
        </p:nvSpPr>
        <p:spPr>
          <a:xfrm>
            <a:off x="838200" y="4542876"/>
            <a:ext cx="10489086" cy="1200329"/>
          </a:xfrm>
          <a:prstGeom prst="rect">
            <a:avLst/>
          </a:prstGeom>
          <a:noFill/>
        </p:spPr>
        <p:txBody>
          <a:bodyPr wrap="square" lIns="91440" tIns="45720" rIns="91440" bIns="45720" rtlCol="0" anchor="t">
            <a:spAutoFit/>
          </a:bodyPr>
          <a:lstStyle/>
          <a:p>
            <a:r>
              <a:rPr lang="it-IT" sz="2400" b="1" dirty="0">
                <a:solidFill>
                  <a:srgbClr val="808080"/>
                </a:solidFill>
                <a:latin typeface="Bahnschrift Light Condensed"/>
              </a:rPr>
              <a:t>a cura di </a:t>
            </a:r>
            <a:r>
              <a:rPr lang="it-IT" sz="2400" b="1" dirty="0" err="1">
                <a:solidFill>
                  <a:srgbClr val="808080"/>
                </a:solidFill>
                <a:latin typeface="Bahnschrift Light Condensed"/>
              </a:rPr>
              <a:t>Vladyslav</a:t>
            </a:r>
            <a:r>
              <a:rPr lang="it-IT" sz="2400" b="1" dirty="0">
                <a:solidFill>
                  <a:srgbClr val="808080"/>
                </a:solidFill>
                <a:latin typeface="Bahnschrift Light Condensed"/>
              </a:rPr>
              <a:t> </a:t>
            </a:r>
            <a:r>
              <a:rPr lang="it-IT" sz="2400" b="1" dirty="0" err="1">
                <a:solidFill>
                  <a:srgbClr val="808080"/>
                </a:solidFill>
                <a:latin typeface="Bahnschrift Light Condensed"/>
              </a:rPr>
              <a:t>Prykhodko</a:t>
            </a:r>
            <a:r>
              <a:rPr lang="it-IT" sz="2400" b="1" dirty="0">
                <a:solidFill>
                  <a:srgbClr val="808080"/>
                </a:solidFill>
                <a:latin typeface="Bahnschrift Light Condensed"/>
              </a:rPr>
              <a:t>  e Luca </a:t>
            </a:r>
            <a:r>
              <a:rPr lang="it-IT" sz="2400" b="1" dirty="0" err="1">
                <a:solidFill>
                  <a:srgbClr val="808080"/>
                </a:solidFill>
                <a:latin typeface="Bahnschrift Light Condensed"/>
              </a:rPr>
              <a:t>Smerea</a:t>
            </a:r>
            <a:r>
              <a:rPr lang="it-IT" sz="2400" b="1" dirty="0">
                <a:solidFill>
                  <a:srgbClr val="808080"/>
                </a:solidFill>
                <a:latin typeface="Bahnschrift Light Condensed"/>
              </a:rPr>
              <a:t>                                                      Classe 4^ TEL A</a:t>
            </a:r>
            <a:endParaRPr lang="it-IT" sz="2400" b="1" dirty="0">
              <a:solidFill>
                <a:srgbClr val="808080"/>
              </a:solidFill>
              <a:latin typeface="Bahnschrift Light Condensed" panose="020B0502040204020203" pitchFamily="34" charset="0"/>
            </a:endParaRPr>
          </a:p>
          <a:p>
            <a:endParaRPr lang="it-IT" sz="2400" dirty="0">
              <a:solidFill>
                <a:srgbClr val="808080"/>
              </a:solidFill>
              <a:latin typeface="Bahnschrift Light Condensed"/>
            </a:endParaRPr>
          </a:p>
          <a:p>
            <a:r>
              <a:rPr lang="it-IT" sz="2400" dirty="0">
                <a:solidFill>
                  <a:srgbClr val="808080"/>
                </a:solidFill>
                <a:latin typeface="Bahnschrift Light Condensed"/>
              </a:rPr>
              <a:t>-ISIS </a:t>
            </a:r>
            <a:r>
              <a:rPr lang="it-IT" sz="2400" baseline="30000" dirty="0">
                <a:solidFill>
                  <a:srgbClr val="808080"/>
                </a:solidFill>
                <a:latin typeface="Bahnschrift Light Condensed"/>
              </a:rPr>
              <a:t>«</a:t>
            </a:r>
            <a:r>
              <a:rPr lang="it-IT" sz="2400" dirty="0">
                <a:solidFill>
                  <a:srgbClr val="808080"/>
                </a:solidFill>
                <a:latin typeface="Bahnschrift Light Condensed"/>
              </a:rPr>
              <a:t>Arturo </a:t>
            </a:r>
            <a:r>
              <a:rPr lang="it-IT" sz="2400" dirty="0" err="1">
                <a:solidFill>
                  <a:srgbClr val="808080"/>
                </a:solidFill>
                <a:latin typeface="Bahnschrift Light Condensed"/>
              </a:rPr>
              <a:t>Malignani</a:t>
            </a:r>
            <a:r>
              <a:rPr lang="it-IT" sz="2400" baseline="30000" dirty="0">
                <a:solidFill>
                  <a:srgbClr val="808080"/>
                </a:solidFill>
                <a:latin typeface="Bahnschrift Light Condensed"/>
              </a:rPr>
              <a:t>»                                                                                                         </a:t>
            </a:r>
            <a:r>
              <a:rPr lang="it-IT" sz="2400" dirty="0">
                <a:solidFill>
                  <a:srgbClr val="808080"/>
                </a:solidFill>
                <a:latin typeface="Bahnschrift Light Condensed"/>
              </a:rPr>
              <a:t> anno </a:t>
            </a:r>
            <a:r>
              <a:rPr lang="it-IT" sz="2400" dirty="0" smtClean="0">
                <a:solidFill>
                  <a:srgbClr val="808080"/>
                </a:solidFill>
                <a:latin typeface="Bahnschrift Light Condensed"/>
              </a:rPr>
              <a:t>scolastico </a:t>
            </a:r>
            <a:r>
              <a:rPr lang="it-IT" sz="2400" dirty="0">
                <a:solidFill>
                  <a:srgbClr val="808080"/>
                </a:solidFill>
                <a:latin typeface="Bahnschrift Light Condensed"/>
              </a:rPr>
              <a:t>2022/2023</a:t>
            </a:r>
            <a:endParaRPr lang="it-IT" sz="2400" baseline="30000" dirty="0">
              <a:solidFill>
                <a:srgbClr val="808080"/>
              </a:solidFill>
              <a:latin typeface="Bahnschrift Light Condensed" panose="020B0502040204020203" pitchFamily="34" charset="0"/>
            </a:endParaRPr>
          </a:p>
        </p:txBody>
      </p:sp>
    </p:spTree>
    <p:extLst>
      <p:ext uri="{BB962C8B-B14F-4D97-AF65-F5344CB8AC3E}">
        <p14:creationId xmlns:p14="http://schemas.microsoft.com/office/powerpoint/2010/main" val="14053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E1E1FDA3-5BA0-C6E9-5522-0C32F4BFF5F5}"/>
              </a:ext>
            </a:extLst>
          </p:cNvPr>
          <p:cNvPicPr>
            <a:picLocks noChangeAspect="1"/>
          </p:cNvPicPr>
          <p:nvPr/>
        </p:nvPicPr>
        <p:blipFill>
          <a:blip r:embed="rId2"/>
          <a:stretch>
            <a:fillRect/>
          </a:stretch>
        </p:blipFill>
        <p:spPr>
          <a:xfrm>
            <a:off x="-2706" y="-1"/>
            <a:ext cx="12194706" cy="6991643"/>
          </a:xfrm>
          <a:prstGeom prst="rect">
            <a:avLst/>
          </a:prstGeom>
          <a:solidFill>
            <a:srgbClr val="F9EFCA"/>
          </a:solidFill>
        </p:spPr>
      </p:pic>
      <p:sp>
        <p:nvSpPr>
          <p:cNvPr id="5" name="Parallelogramma 4">
            <a:extLst>
              <a:ext uri="{FF2B5EF4-FFF2-40B4-BE49-F238E27FC236}">
                <a16:creationId xmlns:a16="http://schemas.microsoft.com/office/drawing/2014/main" xmlns="" id="{258CEAE5-75D6-8A18-7653-400953F1E9ED}"/>
              </a:ext>
            </a:extLst>
          </p:cNvPr>
          <p:cNvSpPr/>
          <p:nvPr/>
        </p:nvSpPr>
        <p:spPr>
          <a:xfrm>
            <a:off x="5320146" y="0"/>
            <a:ext cx="9469582" cy="10248214"/>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a:extLst>
              <a:ext uri="{FF2B5EF4-FFF2-40B4-BE49-F238E27FC236}">
                <a16:creationId xmlns:a16="http://schemas.microsoft.com/office/drawing/2014/main" xmlns="" id="{4F7CBF7F-17D7-26E0-35FB-B5EC86309396}"/>
              </a:ext>
            </a:extLst>
          </p:cNvPr>
          <p:cNvSpPr>
            <a:spLocks noGrp="1"/>
          </p:cNvSpPr>
          <p:nvPr>
            <p:ph type="title"/>
          </p:nvPr>
        </p:nvSpPr>
        <p:spPr>
          <a:xfrm>
            <a:off x="-555090" y="116583"/>
            <a:ext cx="5513798" cy="986319"/>
          </a:xfrm>
        </p:spPr>
        <p:txBody>
          <a:bodyPr>
            <a:noAutofit/>
          </a:bodyPr>
          <a:lstStyle/>
          <a:p>
            <a:pPr algn="ctr"/>
            <a:r>
              <a:rPr lang="it-IT" sz="8000" i="1">
                <a:solidFill>
                  <a:srgbClr val="808080">
                    <a:alpha val="44000"/>
                  </a:srgbClr>
                </a:solidFill>
                <a:effectLst>
                  <a:outerShdw sx="1000" sy="1000" algn="ctr" rotWithShape="0">
                    <a:srgbClr val="17BB00">
                      <a:alpha val="0"/>
                    </a:srgbClr>
                  </a:outerShdw>
                </a:effectLst>
                <a:latin typeface="Bahnschrift SemiBold Condensed" panose="020B0502040204020203" pitchFamily="34" charset="0"/>
                <a:hlinkClick r:id="rId3" action="ppaction://hlinksldjump">
                  <a:extLst>
                    <a:ext uri="{A12FA001-AC4F-418D-AE19-62706E023703}">
                      <ahyp:hlinkClr xmlns:ahyp="http://schemas.microsoft.com/office/drawing/2018/hyperlinkcolor" xmlns="" val="tx"/>
                    </a:ext>
                  </a:extLst>
                </a:hlinkClick>
              </a:rPr>
              <a:t>PREAMBOLO</a:t>
            </a:r>
            <a:endParaRPr lang="it-IT" sz="8000" i="1">
              <a:solidFill>
                <a:srgbClr val="808080">
                  <a:alpha val="44000"/>
                </a:srgbClr>
              </a:solidFill>
              <a:effectLst>
                <a:outerShdw sx="1000" sy="1000" algn="ctr" rotWithShape="0">
                  <a:srgbClr val="17BB00">
                    <a:alpha val="0"/>
                  </a:srgbClr>
                </a:outerShdw>
              </a:effectLst>
              <a:latin typeface="Bahnschrift SemiBold Condensed" panose="020B0502040204020203" pitchFamily="34" charset="0"/>
            </a:endParaRPr>
          </a:p>
        </p:txBody>
      </p:sp>
      <p:sp>
        <p:nvSpPr>
          <p:cNvPr id="2" name="CasellaDiTesto 1">
            <a:extLst>
              <a:ext uri="{FF2B5EF4-FFF2-40B4-BE49-F238E27FC236}">
                <a16:creationId xmlns:a16="http://schemas.microsoft.com/office/drawing/2014/main" xmlns="" id="{5FE6FEDD-52C5-1AB9-EF32-D4C643A63F56}"/>
              </a:ext>
            </a:extLst>
          </p:cNvPr>
          <p:cNvSpPr txBox="1"/>
          <p:nvPr/>
        </p:nvSpPr>
        <p:spPr>
          <a:xfrm>
            <a:off x="207818" y="1767006"/>
            <a:ext cx="5888182" cy="3970318"/>
          </a:xfrm>
          <a:prstGeom prst="rect">
            <a:avLst/>
          </a:prstGeom>
          <a:noFill/>
        </p:spPr>
        <p:txBody>
          <a:bodyPr wrap="square" lIns="91440" tIns="45720" rIns="91440" bIns="45720" rtlCol="0" anchor="t">
            <a:spAutoFit/>
          </a:bodyPr>
          <a:lstStyle/>
          <a:p>
            <a:pPr algn="l"/>
            <a:r>
              <a:rPr lang="it-IT" i="1" dirty="0">
                <a:solidFill>
                  <a:srgbClr val="808080"/>
                </a:solidFill>
                <a:latin typeface="Bahnschrift SemiBold Condensed"/>
              </a:rPr>
              <a:t>La </a:t>
            </a:r>
            <a:r>
              <a:rPr lang="it-IT" i="1" dirty="0" err="1">
                <a:solidFill>
                  <a:srgbClr val="015BBB"/>
                </a:solidFill>
                <a:latin typeface="Bahnschrift SemiBold Condensed"/>
              </a:rPr>
              <a:t>Verkhovna</a:t>
            </a:r>
            <a:r>
              <a:rPr lang="it-IT" i="1" dirty="0">
                <a:solidFill>
                  <a:srgbClr val="015BBB"/>
                </a:solidFill>
                <a:latin typeface="Bahnschrift SemiBold Condensed"/>
              </a:rPr>
              <a:t> Rada</a:t>
            </a:r>
            <a:r>
              <a:rPr lang="it-IT" i="1" dirty="0">
                <a:solidFill>
                  <a:srgbClr val="808080"/>
                </a:solidFill>
                <a:latin typeface="Bahnschrift SemiBold Condensed"/>
              </a:rPr>
              <a:t> dell'Ucraina, a nome del popolo ucraino - cittadini di Ucraina di tutte le nazionalità, esprime la </a:t>
            </a:r>
            <a:r>
              <a:rPr lang="it-IT" i="1" u="sng" dirty="0">
                <a:solidFill>
                  <a:srgbClr val="808080"/>
                </a:solidFill>
                <a:latin typeface="Bahnschrift SemiBold Condensed"/>
              </a:rPr>
              <a:t>volontà sovrana del popolo</a:t>
            </a:r>
            <a:r>
              <a:rPr lang="it-IT" i="1" dirty="0">
                <a:solidFill>
                  <a:srgbClr val="808080"/>
                </a:solidFill>
                <a:latin typeface="Bahnschrift SemiBold Condensed"/>
              </a:rPr>
              <a:t>, basata sulla storia secolare della costruzione dello stato ucraino e sul </a:t>
            </a:r>
            <a:r>
              <a:rPr lang="it-IT" i="1" u="sng" dirty="0">
                <a:solidFill>
                  <a:srgbClr val="808080"/>
                </a:solidFill>
                <a:latin typeface="Bahnschrift SemiBold Condensed"/>
              </a:rPr>
              <a:t>diritto di autodeterminazione</a:t>
            </a:r>
            <a:r>
              <a:rPr lang="it-IT" i="1" dirty="0">
                <a:solidFill>
                  <a:srgbClr val="808080"/>
                </a:solidFill>
                <a:latin typeface="Bahnschrift SemiBold Condensed"/>
              </a:rPr>
              <a:t> realizzato dalla nazione ucraina, tutto il popolo ucraino, </a:t>
            </a:r>
            <a:r>
              <a:rPr lang="it-IT" i="1" dirty="0">
                <a:solidFill>
                  <a:srgbClr val="015BBB"/>
                </a:solidFill>
                <a:latin typeface="Bahnschrift SemiBold Condensed"/>
              </a:rPr>
              <a:t>garantisce i diritti e le libertà dell'uomo e delle degne condizioni della vita umana</a:t>
            </a:r>
            <a:r>
              <a:rPr lang="it-IT" i="1" dirty="0">
                <a:solidFill>
                  <a:srgbClr val="808080"/>
                </a:solidFill>
                <a:latin typeface="Bahnschrift SemiBold Condensed"/>
              </a:rPr>
              <a:t>, la cura per il rafforzamento dell'armonia civile sul suolo ucraino, e confermando l'identità europea del popolo ucraino e l'irreversibilità dell'Unione europea e corso euro-atlantico dell'Ucraina, sforzarsi di sviluppare e rafforzare uno stato democratico, sociale e basato sulla legge, </a:t>
            </a:r>
            <a:r>
              <a:rPr lang="it-IT" i="1" dirty="0">
                <a:solidFill>
                  <a:srgbClr val="015BBB"/>
                </a:solidFill>
                <a:latin typeface="Bahnschrift SemiBold Condensed"/>
              </a:rPr>
              <a:t>consapevoli della responsabilità davanti a Dio</a:t>
            </a:r>
            <a:r>
              <a:rPr lang="it-IT" i="1" dirty="0">
                <a:solidFill>
                  <a:srgbClr val="808080"/>
                </a:solidFill>
                <a:latin typeface="Bahnschrift SemiBold Condensed"/>
              </a:rPr>
              <a:t>, della propria coscienza, passata, presente e futura generazione, guidato dall'atto di dichiarazione di indipendenza dell'Ucraina del 24 agosto, 1991, approvato dal voto nazionale il 1 ° dicembre 1991, adotta questa Costituzione-la legge fondamentale dell'Ucraina.</a:t>
            </a:r>
          </a:p>
        </p:txBody>
      </p:sp>
      <p:sp>
        <p:nvSpPr>
          <p:cNvPr id="3" name="CasellaDiTesto 2">
            <a:extLst>
              <a:ext uri="{FF2B5EF4-FFF2-40B4-BE49-F238E27FC236}">
                <a16:creationId xmlns:a16="http://schemas.microsoft.com/office/drawing/2014/main" xmlns="" id="{AD8561EF-D509-EAAC-A176-B6F2DA01DF70}"/>
              </a:ext>
            </a:extLst>
          </p:cNvPr>
          <p:cNvSpPr txBox="1"/>
          <p:nvPr/>
        </p:nvSpPr>
        <p:spPr>
          <a:xfrm>
            <a:off x="8078932" y="2413337"/>
            <a:ext cx="3129396" cy="2677656"/>
          </a:xfrm>
          <a:prstGeom prst="rect">
            <a:avLst/>
          </a:prstGeom>
          <a:noFill/>
        </p:spPr>
        <p:txBody>
          <a:bodyPr wrap="square" rtlCol="0">
            <a:spAutoFit/>
          </a:bodyPr>
          <a:lstStyle/>
          <a:p>
            <a:pPr marL="285750" indent="-285750">
              <a:buFont typeface="Arial" panose="020B0604020202020204" pitchFamily="34" charset="0"/>
              <a:buChar char="•"/>
            </a:pPr>
            <a:r>
              <a:rPr lang="it-IT" sz="2400" i="1">
                <a:solidFill>
                  <a:srgbClr val="F9EFCA"/>
                </a:solidFill>
                <a:latin typeface="Bahnschrift SemiBold Condensed" panose="020B0502040204020203" pitchFamily="34" charset="0"/>
              </a:rPr>
              <a:t>Parlamento Ucraino</a:t>
            </a:r>
          </a:p>
          <a:p>
            <a:pPr marL="285750" indent="-285750">
              <a:buFont typeface="Arial" panose="020B0604020202020204" pitchFamily="34" charset="0"/>
              <a:buChar char="•"/>
            </a:pPr>
            <a:endParaRPr lang="it-IT" sz="2400" i="1">
              <a:solidFill>
                <a:srgbClr val="F9EFCA"/>
              </a:solidFill>
              <a:latin typeface="Bahnschrift SemiBold Condensed" panose="020B0502040204020203" pitchFamily="34" charset="0"/>
            </a:endParaRPr>
          </a:p>
          <a:p>
            <a:pPr marL="285750" indent="-285750">
              <a:buFont typeface="Arial" panose="020B0604020202020204" pitchFamily="34" charset="0"/>
              <a:buChar char="•"/>
            </a:pPr>
            <a:endParaRPr lang="it-IT" sz="2400" i="1">
              <a:solidFill>
                <a:srgbClr val="F9EFCA"/>
              </a:solidFill>
              <a:latin typeface="Bahnschrift SemiBold Condensed" panose="020B0502040204020203" pitchFamily="34" charset="0"/>
            </a:endParaRPr>
          </a:p>
          <a:p>
            <a:pPr marL="285750" indent="-285750">
              <a:buFont typeface="Arial" panose="020B0604020202020204" pitchFamily="34" charset="0"/>
              <a:buChar char="•"/>
            </a:pPr>
            <a:r>
              <a:rPr lang="it-IT" sz="2400" i="1">
                <a:solidFill>
                  <a:srgbClr val="F9EFCA"/>
                </a:solidFill>
                <a:latin typeface="Bahnschrift SemiBold Condensed" panose="020B0502040204020203" pitchFamily="34" charset="0"/>
              </a:rPr>
              <a:t>Diritti riconosciuti</a:t>
            </a:r>
          </a:p>
          <a:p>
            <a:pPr marL="285750" indent="-285750">
              <a:buFont typeface="Arial" panose="020B0604020202020204" pitchFamily="34" charset="0"/>
              <a:buChar char="•"/>
            </a:pPr>
            <a:endParaRPr lang="it-IT" sz="2400" i="1">
              <a:solidFill>
                <a:srgbClr val="F9EFCA"/>
              </a:solidFill>
              <a:latin typeface="Bahnschrift SemiBold Condensed" panose="020B0502040204020203" pitchFamily="34" charset="0"/>
            </a:endParaRPr>
          </a:p>
          <a:p>
            <a:pPr marL="285750" indent="-285750">
              <a:buFont typeface="Arial" panose="020B0604020202020204" pitchFamily="34" charset="0"/>
              <a:buChar char="•"/>
            </a:pPr>
            <a:endParaRPr lang="it-IT" sz="2400" i="1">
              <a:solidFill>
                <a:srgbClr val="F9EFCA"/>
              </a:solidFill>
              <a:latin typeface="Bahnschrift SemiBold Condensed" panose="020B0502040204020203" pitchFamily="34" charset="0"/>
            </a:endParaRPr>
          </a:p>
          <a:p>
            <a:pPr marL="285750" indent="-285750">
              <a:buFont typeface="Arial" panose="020B0604020202020204" pitchFamily="34" charset="0"/>
              <a:buChar char="•"/>
            </a:pPr>
            <a:r>
              <a:rPr lang="it-IT" sz="2400" i="1">
                <a:solidFill>
                  <a:srgbClr val="F9EFCA"/>
                </a:solidFill>
                <a:latin typeface="Bahnschrift SemiBold Condensed" panose="020B0502040204020203" pitchFamily="34" charset="0"/>
              </a:rPr>
              <a:t>Cristianesimo ortodosso</a:t>
            </a:r>
          </a:p>
        </p:txBody>
      </p:sp>
    </p:spTree>
    <p:extLst>
      <p:ext uri="{BB962C8B-B14F-4D97-AF65-F5344CB8AC3E}">
        <p14:creationId xmlns:p14="http://schemas.microsoft.com/office/powerpoint/2010/main" val="26370796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8C3E7155-1484-9418-26A5-AA9E16578F2C}"/>
              </a:ext>
            </a:extLst>
          </p:cNvPr>
          <p:cNvPicPr>
            <a:picLocks noChangeAspect="1"/>
          </p:cNvPicPr>
          <p:nvPr/>
        </p:nvPicPr>
        <p:blipFill>
          <a:blip r:embed="rId2"/>
          <a:stretch>
            <a:fillRect/>
          </a:stretch>
        </p:blipFill>
        <p:spPr>
          <a:xfrm>
            <a:off x="0" y="1522"/>
            <a:ext cx="12192000" cy="6856478"/>
          </a:xfrm>
          <a:prstGeom prst="rect">
            <a:avLst/>
          </a:prstGeom>
          <a:solidFill>
            <a:srgbClr val="F9EFCA"/>
          </a:solidFill>
        </p:spPr>
      </p:pic>
      <p:pic>
        <p:nvPicPr>
          <p:cNvPr id="13" name="Segnaposto contenuto 6">
            <a:extLst>
              <a:ext uri="{FF2B5EF4-FFF2-40B4-BE49-F238E27FC236}">
                <a16:creationId xmlns:a16="http://schemas.microsoft.com/office/drawing/2014/main" xmlns="" id="{1F389492-A7BE-2D0D-816B-EE8B64A140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96" r="13043" b="36850"/>
          <a:stretch/>
        </p:blipFill>
        <p:spPr>
          <a:xfrm>
            <a:off x="14950095" y="2755481"/>
            <a:ext cx="1434129" cy="1347038"/>
          </a:xfrm>
          <a:prstGeom prst="rect">
            <a:avLst/>
          </a:prstGeom>
        </p:spPr>
      </p:pic>
      <p:pic>
        <p:nvPicPr>
          <p:cNvPr id="8" name="Segnaposto contenuto 6">
            <a:extLst>
              <a:ext uri="{FF2B5EF4-FFF2-40B4-BE49-F238E27FC236}">
                <a16:creationId xmlns:a16="http://schemas.microsoft.com/office/drawing/2014/main" xmlns="" id="{1BD7C34B-7C19-9280-9F1F-12538216A93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40303"/>
          <a:stretch/>
        </p:blipFill>
        <p:spPr>
          <a:xfrm>
            <a:off x="14659272" y="808590"/>
            <a:ext cx="2015776" cy="1347038"/>
          </a:xfrm>
        </p:spPr>
      </p:pic>
      <p:pic>
        <p:nvPicPr>
          <p:cNvPr id="14" name="Immagine 13">
            <a:hlinkClick r:id="rId5" action="ppaction://hlinksldjump"/>
            <a:extLst>
              <a:ext uri="{FF2B5EF4-FFF2-40B4-BE49-F238E27FC236}">
                <a16:creationId xmlns:a16="http://schemas.microsoft.com/office/drawing/2014/main" xmlns="" id="{3C59AA4C-F832-0FC9-6732-5C542ADFD4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9" name="Parallelogramma 8">
            <a:extLst>
              <a:ext uri="{FF2B5EF4-FFF2-40B4-BE49-F238E27FC236}">
                <a16:creationId xmlns:a16="http://schemas.microsoft.com/office/drawing/2014/main" xmlns="" id="{09F82F6A-4B83-04B6-89A4-A02328637263}"/>
              </a:ext>
            </a:extLst>
          </p:cNvPr>
          <p:cNvSpPr/>
          <p:nvPr/>
        </p:nvSpPr>
        <p:spPr>
          <a:xfrm>
            <a:off x="-2836984" y="-3434000"/>
            <a:ext cx="14044246" cy="17419361"/>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arallelogramma 9">
            <a:hlinkClick r:id="rId7" action="ppaction://hlinksldjump"/>
            <a:extLst>
              <a:ext uri="{FF2B5EF4-FFF2-40B4-BE49-F238E27FC236}">
                <a16:creationId xmlns:a16="http://schemas.microsoft.com/office/drawing/2014/main" xmlns="" id="{A5F51AD2-C00F-56D6-C0D3-3A2954953866}"/>
              </a:ext>
            </a:extLst>
          </p:cNvPr>
          <p:cNvSpPr/>
          <p:nvPr/>
        </p:nvSpPr>
        <p:spPr>
          <a:xfrm>
            <a:off x="3521381" y="5594757"/>
            <a:ext cx="4383509" cy="4743941"/>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Parallelogramma 10">
            <a:hlinkClick r:id="rId8" action="ppaction://hlinksldjump"/>
            <a:extLst>
              <a:ext uri="{FF2B5EF4-FFF2-40B4-BE49-F238E27FC236}">
                <a16:creationId xmlns:a16="http://schemas.microsoft.com/office/drawing/2014/main" xmlns="" id="{1393A50F-392B-831D-6352-02F7AD8A04A2}"/>
              </a:ext>
            </a:extLst>
          </p:cNvPr>
          <p:cNvSpPr/>
          <p:nvPr/>
        </p:nvSpPr>
        <p:spPr>
          <a:xfrm>
            <a:off x="7139159" y="5594757"/>
            <a:ext cx="4383509" cy="4743941"/>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xmlns="" id="{B63F010D-0C2B-E916-AC26-D4F471E5B05F}"/>
              </a:ext>
            </a:extLst>
          </p:cNvPr>
          <p:cNvSpPr txBox="1"/>
          <p:nvPr/>
        </p:nvSpPr>
        <p:spPr>
          <a:xfrm>
            <a:off x="3631922" y="7688315"/>
            <a:ext cx="4162425" cy="5650265"/>
          </a:xfrm>
          <a:custGeom>
            <a:avLst/>
            <a:gdLst>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724400"/>
              <a:gd name="connsiteY0" fmla="*/ 0 h 5650265"/>
              <a:gd name="connsiteX1" fmla="*/ 4162425 w 4724400"/>
              <a:gd name="connsiteY1" fmla="*/ 0 h 5650265"/>
              <a:gd name="connsiteX2" fmla="*/ 4724400 w 4724400"/>
              <a:gd name="connsiteY2" fmla="*/ 5516915 h 5650265"/>
              <a:gd name="connsiteX3" fmla="*/ 0 w 4724400"/>
              <a:gd name="connsiteY3" fmla="*/ 5650265 h 5650265"/>
              <a:gd name="connsiteX4" fmla="*/ 0 w 4724400"/>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425" h="5650265">
                <a:moveTo>
                  <a:pt x="0" y="0"/>
                </a:moveTo>
                <a:lnTo>
                  <a:pt x="4162425" y="0"/>
                </a:lnTo>
                <a:cubicBezTo>
                  <a:pt x="4133850" y="1870722"/>
                  <a:pt x="3990975" y="3046118"/>
                  <a:pt x="4076700" y="5612165"/>
                </a:cubicBezTo>
                <a:lnTo>
                  <a:pt x="0" y="5650265"/>
                </a:lnTo>
                <a:lnTo>
                  <a:pt x="0" y="0"/>
                </a:lnTo>
                <a:close/>
              </a:path>
            </a:pathLst>
          </a:custGeom>
          <a:noFill/>
        </p:spPr>
        <p:txBody>
          <a:bodyPr wrap="square" rtlCol="0">
            <a:spAutoFit/>
          </a:bodyPr>
          <a:lstStyle/>
          <a:p>
            <a:pPr rtl="0">
              <a:spcBef>
                <a:spcPts val="0"/>
              </a:spcBef>
              <a:spcAft>
                <a:spcPts val="0"/>
              </a:spcAft>
            </a:pPr>
            <a:r>
              <a:rPr lang="it-IT" sz="1800" b="0" i="1" u="none" strike="noStrike">
                <a:solidFill>
                  <a:srgbClr val="F9EFCA"/>
                </a:solidFill>
                <a:effectLst/>
                <a:latin typeface="Bahnschrift SemiBold Condensed" panose="020B0502040204020203" pitchFamily="34" charset="0"/>
              </a:rPr>
              <a:t>Art. 13</a:t>
            </a:r>
            <a:endParaRPr lang="it-IT" b="1" i="1">
              <a:solidFill>
                <a:srgbClr val="F9EFCA"/>
              </a:solidFill>
              <a:effectLst/>
              <a:latin typeface="Bahnschrift SemiBold Condensed" panose="020B0502040204020203" pitchFamily="34" charset="0"/>
            </a:endParaRPr>
          </a:p>
          <a:p>
            <a:pPr rtl="0">
              <a:spcBef>
                <a:spcPts val="0"/>
              </a:spcBef>
              <a:spcAft>
                <a:spcPts val="0"/>
              </a:spcAft>
            </a:pPr>
            <a:r>
              <a:rPr lang="it-IT" sz="1800" b="0" i="1" u="none" strike="noStrike">
                <a:solidFill>
                  <a:srgbClr val="F9EFCA"/>
                </a:solidFill>
                <a:effectLst/>
                <a:latin typeface="Bahnschrift SemiBold Condensed" panose="020B0502040204020203" pitchFamily="34" charset="0"/>
              </a:rPr>
              <a:t>La libertà personale è inviolabile.</a:t>
            </a:r>
            <a:endParaRPr lang="it-IT" b="1" i="1">
              <a:solidFill>
                <a:srgbClr val="F9EFCA"/>
              </a:solidFill>
              <a:effectLst/>
              <a:latin typeface="Bahnschrift SemiBold Condensed" panose="020B0502040204020203" pitchFamily="34" charset="0"/>
            </a:endParaRPr>
          </a:p>
          <a:p>
            <a:pPr rtl="0">
              <a:spcBef>
                <a:spcPts val="0"/>
              </a:spcBef>
              <a:spcAft>
                <a:spcPts val="0"/>
              </a:spcAft>
            </a:pPr>
            <a:r>
              <a:rPr lang="it-IT" sz="1800" b="0" i="1" u="none" strike="noStrike">
                <a:solidFill>
                  <a:srgbClr val="F9EFCA"/>
                </a:solidFill>
                <a:effectLst/>
                <a:latin typeface="Bahnschrift SemiBold Condensed" panose="020B0502040204020203" pitchFamily="34" charset="0"/>
              </a:rPr>
              <a:t>Non è ammessa forma alcuna di detenzione, di ispezione o perquisizione personale, né qualsiasi altra restrizione della libertà personale, se non per atto motivato dell'Autorità giudiziaria e nei soli casi e modi previsti dalla legge.</a:t>
            </a:r>
            <a:endParaRPr lang="it-IT" b="1" i="1">
              <a:solidFill>
                <a:srgbClr val="F9EFCA"/>
              </a:solidFill>
              <a:effectLst/>
              <a:latin typeface="Bahnschrift SemiBold Condensed" panose="020B0502040204020203" pitchFamily="34" charset="0"/>
            </a:endParaRPr>
          </a:p>
          <a:p>
            <a:pPr rtl="0">
              <a:spcBef>
                <a:spcPts val="0"/>
              </a:spcBef>
              <a:spcAft>
                <a:spcPts val="0"/>
              </a:spcAft>
            </a:pPr>
            <a:r>
              <a:rPr lang="it-IT" sz="1800" b="0" i="1" u="none" strike="noStrike">
                <a:solidFill>
                  <a:srgbClr val="F9EFCA"/>
                </a:solidFill>
                <a:effectLst/>
                <a:latin typeface="Bahnschrift SemiBold Condensed" panose="020B0502040204020203" pitchFamily="34" charset="0"/>
              </a:rPr>
              <a:t>In casi eccezionali di necessità ed urgenza, indicati tassativamente dalla legge, l'autorità di Pubblica sicurezza può adottare provvedimenti provvisori, che devono essere comunicati entro quarantotto ore all'Autorità giudiziaria e, se questa non li convalida nelle successive quarantotto ore, si intendono revocati e restano privi di ogni effetto.</a:t>
            </a:r>
            <a:endParaRPr lang="it-IT" b="1" i="1">
              <a:solidFill>
                <a:srgbClr val="F9EFCA"/>
              </a:solidFill>
              <a:effectLst/>
              <a:latin typeface="Bahnschrift SemiBold Condensed" panose="020B0502040204020203" pitchFamily="34" charset="0"/>
            </a:endParaRPr>
          </a:p>
          <a:p>
            <a:pPr rtl="0">
              <a:spcBef>
                <a:spcPts val="0"/>
              </a:spcBef>
              <a:spcAft>
                <a:spcPts val="0"/>
              </a:spcAft>
            </a:pPr>
            <a:r>
              <a:rPr lang="it-IT" sz="1800" b="0" i="1" u="none" strike="noStrike">
                <a:solidFill>
                  <a:srgbClr val="F9EFCA"/>
                </a:solidFill>
                <a:effectLst/>
                <a:latin typeface="Bahnschrift SemiBold Condensed" panose="020B0502040204020203" pitchFamily="34" charset="0"/>
              </a:rPr>
              <a:t>È punita ogni violenza fisica e morale sulle persone comunque sottoposte a restrizioni di libertà.</a:t>
            </a:r>
            <a:endParaRPr lang="it-IT" b="1" i="1">
              <a:solidFill>
                <a:srgbClr val="F9EFCA"/>
              </a:solidFill>
              <a:effectLst/>
              <a:latin typeface="Bahnschrift SemiBold Condensed" panose="020B0502040204020203" pitchFamily="34" charset="0"/>
            </a:endParaRPr>
          </a:p>
          <a:p>
            <a:pPr rtl="0">
              <a:spcBef>
                <a:spcPts val="0"/>
              </a:spcBef>
              <a:spcAft>
                <a:spcPts val="2300"/>
              </a:spcAft>
            </a:pPr>
            <a:r>
              <a:rPr lang="it-IT" sz="1800" b="0" i="1" u="none" strike="noStrike">
                <a:solidFill>
                  <a:srgbClr val="F9EFCA"/>
                </a:solidFill>
                <a:effectLst/>
                <a:latin typeface="Bahnschrift SemiBold Condensed" panose="020B0502040204020203" pitchFamily="34" charset="0"/>
              </a:rPr>
              <a:t>La legge stabilisce i limiti massimi della carcerazione preventiva.</a:t>
            </a:r>
            <a:endParaRPr lang="it-IT" b="1" i="1">
              <a:solidFill>
                <a:srgbClr val="F9EFCA"/>
              </a:solidFill>
              <a:effectLst/>
              <a:latin typeface="Bahnschrift SemiBold Condensed" panose="020B0502040204020203" pitchFamily="34" charset="0"/>
            </a:endParaRPr>
          </a:p>
          <a:p>
            <a:endParaRPr lang="it-IT"/>
          </a:p>
        </p:txBody>
      </p:sp>
      <p:sp>
        <p:nvSpPr>
          <p:cNvPr id="15" name="CasellaDiTesto 14">
            <a:extLst>
              <a:ext uri="{FF2B5EF4-FFF2-40B4-BE49-F238E27FC236}">
                <a16:creationId xmlns:a16="http://schemas.microsoft.com/office/drawing/2014/main" xmlns="" id="{48A795E1-DDB4-6F10-B2E9-A21DEA117804}"/>
              </a:ext>
            </a:extLst>
          </p:cNvPr>
          <p:cNvSpPr txBox="1"/>
          <p:nvPr/>
        </p:nvSpPr>
        <p:spPr>
          <a:xfrm>
            <a:off x="7794347" y="7966727"/>
            <a:ext cx="4056184" cy="1569660"/>
          </a:xfrm>
          <a:prstGeom prst="rect">
            <a:avLst/>
          </a:prstGeom>
          <a:noFill/>
        </p:spPr>
        <p:txBody>
          <a:bodyPr wrap="square">
            <a:spAutoFit/>
          </a:bodyPr>
          <a:lstStyle/>
          <a:p>
            <a:r>
              <a:rPr lang="it-IT" sz="3600" b="0" i="1" u="none" strike="noStrike">
                <a:solidFill>
                  <a:srgbClr val="F9EFCA"/>
                </a:solidFill>
                <a:effectLst/>
                <a:latin typeface="Bahnschrift SemiBold Condensed" panose="020B0502040204020203" pitchFamily="34" charset="0"/>
              </a:rPr>
              <a:t>Art.29 </a:t>
            </a:r>
            <a:r>
              <a:rPr lang="it-IT" sz="4000" b="0" i="1" u="none" strike="noStrike">
                <a:solidFill>
                  <a:srgbClr val="F9EFCA"/>
                </a:solidFill>
                <a:effectLst/>
                <a:latin typeface="Bahnschrift SemiBold Condensed" panose="020B0502040204020203" pitchFamily="34" charset="0"/>
              </a:rPr>
              <a:t>1</a:t>
            </a:r>
            <a:r>
              <a:rPr lang="it-IT" sz="3200" b="0" i="1" u="none" strike="noStrike">
                <a:solidFill>
                  <a:srgbClr val="F9EFCA"/>
                </a:solidFill>
                <a:effectLst/>
                <a:latin typeface="Bahnschrift SemiBold Condensed" panose="020B0502040204020203" pitchFamily="34" charset="0"/>
              </a:rPr>
              <a:t>° comma</a:t>
            </a:r>
          </a:p>
          <a:p>
            <a:r>
              <a:rPr lang="it-IT" sz="2800" b="0" i="1" u="none" strike="noStrike">
                <a:solidFill>
                  <a:srgbClr val="F9EFCA"/>
                </a:solidFill>
                <a:effectLst/>
                <a:latin typeface="Bahnschrift SemiBold Condensed" panose="020B0502040204020203" pitchFamily="34" charset="0"/>
              </a:rPr>
              <a:t>Ogni persona ha diritto alla libertà e all'integrità personale.</a:t>
            </a:r>
            <a:endParaRPr lang="it-IT" sz="2800" i="1">
              <a:solidFill>
                <a:srgbClr val="F9EFCA"/>
              </a:solidFill>
              <a:latin typeface="Bahnschrift SemiBold Condensed" panose="020B0502040204020203" pitchFamily="34" charset="0"/>
            </a:endParaRPr>
          </a:p>
        </p:txBody>
      </p:sp>
      <p:pic>
        <p:nvPicPr>
          <p:cNvPr id="16" name="Immagine 15">
            <a:hlinkClick r:id="rId9" action="ppaction://hlinksldjump"/>
            <a:extLst>
              <a:ext uri="{FF2B5EF4-FFF2-40B4-BE49-F238E27FC236}">
                <a16:creationId xmlns:a16="http://schemas.microsoft.com/office/drawing/2014/main" xmlns="" id="{F1A2E71D-9760-3313-5B26-CDE112A761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1070167" y="1027950"/>
            <a:ext cx="905001" cy="911359"/>
          </a:xfrm>
          <a:prstGeom prst="rect">
            <a:avLst/>
          </a:prstGeom>
        </p:spPr>
      </p:pic>
      <p:sp>
        <p:nvSpPr>
          <p:cNvPr id="17" name="CasellaDiTesto 16">
            <a:extLst>
              <a:ext uri="{FF2B5EF4-FFF2-40B4-BE49-F238E27FC236}">
                <a16:creationId xmlns:a16="http://schemas.microsoft.com/office/drawing/2014/main" xmlns="" id="{57665509-CDAC-AB04-DC69-BB236C666714}"/>
              </a:ext>
            </a:extLst>
          </p:cNvPr>
          <p:cNvSpPr txBox="1"/>
          <p:nvPr/>
        </p:nvSpPr>
        <p:spPr>
          <a:xfrm>
            <a:off x="1523507" y="-371960"/>
            <a:ext cx="7367742" cy="3170099"/>
          </a:xfrm>
          <a:prstGeom prst="rect">
            <a:avLst/>
          </a:prstGeom>
          <a:noFill/>
        </p:spPr>
        <p:txBody>
          <a:bodyPr wrap="square" rtlCol="0">
            <a:spAutoFit/>
          </a:bodyPr>
          <a:lstStyle/>
          <a:p>
            <a:r>
              <a:rPr lang="it-IT" sz="20000">
                <a:solidFill>
                  <a:schemeClr val="accent6">
                    <a:lumMod val="75000"/>
                    <a:alpha val="42000"/>
                  </a:schemeClr>
                </a:solidFill>
                <a:latin typeface="Bell MT" panose="02020503060305020303" pitchFamily="18" charset="0"/>
                <a:cs typeface="Aharoni" panose="02010803020104030203" pitchFamily="2" charset="-79"/>
              </a:rPr>
              <a:t>Art.1</a:t>
            </a:r>
          </a:p>
        </p:txBody>
      </p:sp>
      <p:sp>
        <p:nvSpPr>
          <p:cNvPr id="2" name="CasellaDiTesto 1">
            <a:extLst>
              <a:ext uri="{FF2B5EF4-FFF2-40B4-BE49-F238E27FC236}">
                <a16:creationId xmlns:a16="http://schemas.microsoft.com/office/drawing/2014/main" xmlns="" id="{9C37BC9E-4E21-8507-AD5B-A8AB55277325}"/>
              </a:ext>
            </a:extLst>
          </p:cNvPr>
          <p:cNvSpPr txBox="1"/>
          <p:nvPr/>
        </p:nvSpPr>
        <p:spPr>
          <a:xfrm>
            <a:off x="857250" y="1597810"/>
            <a:ext cx="7047640" cy="1692771"/>
          </a:xfrm>
          <a:prstGeom prst="rect">
            <a:avLst/>
          </a:prstGeom>
          <a:noFill/>
        </p:spPr>
        <p:txBody>
          <a:bodyPr wrap="square" lIns="91440" tIns="45720" rIns="91440" bIns="45720" rtlCol="0" anchor="t">
            <a:spAutoFit/>
          </a:bodyPr>
          <a:lstStyle/>
          <a:p>
            <a:r>
              <a:rPr lang="it-IT" sz="3200" b="1" i="1" u="none" strike="noStrike" dirty="0">
                <a:solidFill>
                  <a:srgbClr val="F9EFCA"/>
                </a:solidFill>
                <a:effectLst/>
                <a:latin typeface="Bahnschrift SemiBold Condensed"/>
              </a:rPr>
              <a:t>Carta dei diritti dell’uomo e del cittadino</a:t>
            </a:r>
          </a:p>
          <a:p>
            <a:r>
              <a:rPr lang="it-IT" sz="2400" b="1" i="1" u="none" strike="noStrike" dirty="0">
                <a:solidFill>
                  <a:srgbClr val="F9EFCA"/>
                </a:solidFill>
                <a:effectLst/>
                <a:latin typeface="Bahnschrift SemiBold Condensed"/>
              </a:rPr>
              <a:t>-</a:t>
            </a:r>
            <a:r>
              <a:rPr lang="it-IT" sz="2400" b="1" i="1" u="sng" strike="noStrike" dirty="0">
                <a:solidFill>
                  <a:srgbClr val="F9EFCA"/>
                </a:solidFill>
                <a:effectLst/>
                <a:latin typeface="Bahnschrift SemiBold Condensed"/>
              </a:rPr>
              <a:t>Gli uomini nascono e rimangono liberi e uguali nei diritti.</a:t>
            </a:r>
            <a:r>
              <a:rPr lang="it-IT" sz="2400" b="1" i="1" u="none" strike="noStrike" dirty="0">
                <a:solidFill>
                  <a:srgbClr val="F9EFCA"/>
                </a:solidFill>
                <a:effectLst/>
                <a:latin typeface="Bahnschrift SemiBold Condensed"/>
              </a:rPr>
              <a:t> Le distinzioni sociali non possono essere fondate che sull’utilità comune.</a:t>
            </a:r>
            <a:endParaRPr lang="it-IT" sz="2400" i="1" dirty="0">
              <a:solidFill>
                <a:srgbClr val="F9EFCA"/>
              </a:solidFill>
              <a:latin typeface="Bahnschrift SemiBold Condensed"/>
            </a:endParaRPr>
          </a:p>
        </p:txBody>
      </p:sp>
    </p:spTree>
    <p:extLst>
      <p:ext uri="{BB962C8B-B14F-4D97-AF65-F5344CB8AC3E}">
        <p14:creationId xmlns:p14="http://schemas.microsoft.com/office/powerpoint/2010/main" val="10178606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6856478"/>
          </a:xfrm>
          <a:prstGeom prst="rect">
            <a:avLst/>
          </a:prstGeom>
          <a:solidFill>
            <a:srgbClr val="F9EFCA"/>
          </a:solidFill>
        </p:spPr>
      </p:pic>
      <p:pic>
        <p:nvPicPr>
          <p:cNvPr id="6" name="Segnaposto contenuto 6">
            <a:extLst>
              <a:ext uri="{FF2B5EF4-FFF2-40B4-BE49-F238E27FC236}">
                <a16:creationId xmlns:a16="http://schemas.microsoft.com/office/drawing/2014/main" xmlns="" id="{38315D38-7712-0E78-F3E2-C60E52EAB20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40303"/>
          <a:stretch/>
        </p:blipFill>
        <p:spPr>
          <a:xfrm>
            <a:off x="6057064" y="841202"/>
            <a:ext cx="2015776" cy="1347038"/>
          </a:xfrm>
        </p:spPr>
      </p:pic>
      <p:sp>
        <p:nvSpPr>
          <p:cNvPr id="5" name="Parallelogramma 4">
            <a:extLst>
              <a:ext uri="{FF2B5EF4-FFF2-40B4-BE49-F238E27FC236}">
                <a16:creationId xmlns:a16="http://schemas.microsoft.com/office/drawing/2014/main" xmlns="" id="{26161A62-BD50-B578-257B-3E0C41D8F00E}"/>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hlinkClick r:id="rId4" action="ppaction://hlinksldjump"/>
            <a:extLst>
              <a:ext uri="{FF2B5EF4-FFF2-40B4-BE49-F238E27FC236}">
                <a16:creationId xmlns:a16="http://schemas.microsoft.com/office/drawing/2014/main" xmlns="" id="{791FF9FA-6D0F-C1B7-E177-EE1D02181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Parallelogramma 6">
            <a:extLst>
              <a:ext uri="{FF2B5EF4-FFF2-40B4-BE49-F238E27FC236}">
                <a16:creationId xmlns:a16="http://schemas.microsoft.com/office/drawing/2014/main" xmlns="" id="{9BBEAD34-A900-FF61-23F2-526FCC14BE57}"/>
              </a:ext>
            </a:extLst>
          </p:cNvPr>
          <p:cNvSpPr/>
          <p:nvPr/>
        </p:nvSpPr>
        <p:spPr>
          <a:xfrm>
            <a:off x="5159218" y="-2"/>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arallelogramma 7">
            <a:extLst>
              <a:ext uri="{FF2B5EF4-FFF2-40B4-BE49-F238E27FC236}">
                <a16:creationId xmlns:a16="http://schemas.microsoft.com/office/drawing/2014/main" xmlns="" id="{125E15F4-14E6-D1F5-CE9F-FA40FD465F25}"/>
              </a:ext>
            </a:extLst>
          </p:cNvPr>
          <p:cNvSpPr/>
          <p:nvPr/>
        </p:nvSpPr>
        <p:spPr>
          <a:xfrm>
            <a:off x="6338452" y="9369164"/>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xmlns="" id="{06BDE7C0-30A7-29BB-C43A-D1F55919E3DE}"/>
              </a:ext>
            </a:extLst>
          </p:cNvPr>
          <p:cNvSpPr txBox="1"/>
          <p:nvPr/>
        </p:nvSpPr>
        <p:spPr>
          <a:xfrm>
            <a:off x="672943" y="910968"/>
            <a:ext cx="4486275" cy="2554545"/>
          </a:xfrm>
          <a:prstGeom prst="rect">
            <a:avLst/>
          </a:prstGeom>
          <a:noFill/>
        </p:spPr>
        <p:txBody>
          <a:bodyPr wrap="square" rtlCol="0">
            <a:spAutoFit/>
          </a:bodyPr>
          <a:lstStyle/>
          <a:p>
            <a:r>
              <a:rPr lang="it-IT" sz="2400" b="1" i="1" u="none" strike="noStrike">
                <a:solidFill>
                  <a:srgbClr val="F9EFCA"/>
                </a:solidFill>
                <a:effectLst/>
                <a:latin typeface="Bahnschrift SemiBold Condensed" panose="020B0502040204020203" pitchFamily="34" charset="0"/>
              </a:rPr>
              <a:t>Art.1  </a:t>
            </a:r>
            <a:r>
              <a:rPr lang="it-IT" sz="3200" b="1" i="1" u="none" strike="noStrike">
                <a:solidFill>
                  <a:srgbClr val="F9EFCA"/>
                </a:solidFill>
                <a:effectLst/>
                <a:latin typeface="Bahnschrift SemiBold Condensed" panose="020B0502040204020203" pitchFamily="34" charset="0"/>
              </a:rPr>
              <a:t>della Carta dei diritti dell’uomo e del cittadino</a:t>
            </a:r>
          </a:p>
          <a:p>
            <a:r>
              <a:rPr lang="it-IT" sz="2400" b="1" i="1" u="none" strike="noStrike">
                <a:solidFill>
                  <a:srgbClr val="F9EFCA"/>
                </a:solidFill>
                <a:effectLst/>
                <a:latin typeface="Bahnschrift SemiBold Condensed" panose="020B0502040204020203" pitchFamily="34" charset="0"/>
              </a:rPr>
              <a:t>-Gli uomini nascono e rimangono liberi e uguali nei diritti. Le distinzioni sociali non possono essere fondate che sull’utilità comune.</a:t>
            </a:r>
            <a:endParaRPr lang="it-IT" sz="2400" i="1">
              <a:solidFill>
                <a:srgbClr val="F9EFCA"/>
              </a:solidFill>
              <a:latin typeface="Bahnschrift SemiBold Condensed" panose="020B0502040204020203" pitchFamily="34" charset="0"/>
            </a:endParaRPr>
          </a:p>
        </p:txBody>
      </p:sp>
      <p:sp>
        <p:nvSpPr>
          <p:cNvPr id="3" name="CasellaDiTesto 2">
            <a:extLst>
              <a:ext uri="{FF2B5EF4-FFF2-40B4-BE49-F238E27FC236}">
                <a16:creationId xmlns:a16="http://schemas.microsoft.com/office/drawing/2014/main" xmlns="" id="{A459BF09-F6EA-76AD-9791-1433E17862AB}"/>
              </a:ext>
            </a:extLst>
          </p:cNvPr>
          <p:cNvSpPr txBox="1"/>
          <p:nvPr/>
        </p:nvSpPr>
        <p:spPr>
          <a:xfrm>
            <a:off x="7791450" y="710943"/>
            <a:ext cx="4162425" cy="5804153"/>
          </a:xfrm>
          <a:custGeom>
            <a:avLst/>
            <a:gdLst>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724400"/>
              <a:gd name="connsiteY0" fmla="*/ 0 h 5650265"/>
              <a:gd name="connsiteX1" fmla="*/ 4162425 w 4724400"/>
              <a:gd name="connsiteY1" fmla="*/ 0 h 5650265"/>
              <a:gd name="connsiteX2" fmla="*/ 4724400 w 4724400"/>
              <a:gd name="connsiteY2" fmla="*/ 5516915 h 5650265"/>
              <a:gd name="connsiteX3" fmla="*/ 0 w 4724400"/>
              <a:gd name="connsiteY3" fmla="*/ 5650265 h 5650265"/>
              <a:gd name="connsiteX4" fmla="*/ 0 w 4724400"/>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425" h="5650265">
                <a:moveTo>
                  <a:pt x="0" y="0"/>
                </a:moveTo>
                <a:lnTo>
                  <a:pt x="4162425" y="0"/>
                </a:lnTo>
                <a:cubicBezTo>
                  <a:pt x="4133850" y="1870722"/>
                  <a:pt x="3990975" y="3046118"/>
                  <a:pt x="4076700" y="5612165"/>
                </a:cubicBezTo>
                <a:lnTo>
                  <a:pt x="0" y="5650265"/>
                </a:lnTo>
                <a:lnTo>
                  <a:pt x="0" y="0"/>
                </a:lnTo>
                <a:close/>
              </a:path>
            </a:pathLst>
          </a:custGeom>
          <a:noFill/>
        </p:spPr>
        <p:txBody>
          <a:bodyPr wrap="square" lIns="91440" tIns="45720" rIns="91440" bIns="45720" rtlCol="0" anchor="t">
            <a:spAutoFit/>
          </a:bodyPr>
          <a:lstStyle/>
          <a:p>
            <a:r>
              <a:rPr lang="it-IT" sz="2800" b="0" i="1" u="none" strike="noStrike" dirty="0">
                <a:solidFill>
                  <a:srgbClr val="F9EFCA"/>
                </a:solidFill>
                <a:effectLst/>
                <a:latin typeface="Bahnschrift SemiBold Condensed"/>
              </a:rPr>
              <a:t>Art. 13</a:t>
            </a:r>
            <a:r>
              <a:rPr lang="it-IT" sz="2800" i="1" dirty="0">
                <a:solidFill>
                  <a:srgbClr val="F9EFCA"/>
                </a:solidFill>
                <a:latin typeface="Bahnschrift SemiBold Condensed"/>
              </a:rPr>
              <a:t> </a:t>
            </a:r>
            <a:endParaRPr lang="it-IT" sz="2800" b="1" i="1">
              <a:solidFill>
                <a:srgbClr val="F9EFCA"/>
              </a:solidFill>
              <a:effectLst/>
              <a:latin typeface="Bahnschrift SemiBold Condensed" panose="020B0502040204020203" pitchFamily="34" charset="0"/>
            </a:endParaRPr>
          </a:p>
          <a:p>
            <a:pPr rtl="0">
              <a:spcBef>
                <a:spcPts val="0"/>
              </a:spcBef>
              <a:spcAft>
                <a:spcPts val="0"/>
              </a:spcAft>
            </a:pPr>
            <a:r>
              <a:rPr lang="it-IT" sz="1800" b="0" i="1" u="sng" strike="noStrike" dirty="0">
                <a:solidFill>
                  <a:srgbClr val="F9EFCA"/>
                </a:solidFill>
                <a:effectLst/>
                <a:latin typeface="Bahnschrift SemiBold Condensed"/>
              </a:rPr>
              <a:t>La libertà personale</a:t>
            </a:r>
            <a:r>
              <a:rPr lang="it-IT" sz="1800" b="0" i="1" u="none" strike="noStrike" dirty="0">
                <a:solidFill>
                  <a:srgbClr val="F9EFCA"/>
                </a:solidFill>
                <a:effectLst/>
                <a:latin typeface="Bahnschrift SemiBold Condensed"/>
              </a:rPr>
              <a:t> è inviolabile.</a:t>
            </a:r>
            <a:endParaRPr lang="it-IT" b="1" i="1" dirty="0">
              <a:solidFill>
                <a:srgbClr val="F9EFCA"/>
              </a:solidFill>
              <a:effectLst/>
              <a:latin typeface="Bahnschrift SemiBold Condensed"/>
            </a:endParaRPr>
          </a:p>
          <a:p>
            <a:pPr rtl="0">
              <a:spcBef>
                <a:spcPts val="0"/>
              </a:spcBef>
              <a:spcAft>
                <a:spcPts val="0"/>
              </a:spcAft>
            </a:pPr>
            <a:r>
              <a:rPr lang="it-IT" sz="1800" b="0" i="1" u="none" strike="noStrike" dirty="0">
                <a:solidFill>
                  <a:srgbClr val="F9EFCA"/>
                </a:solidFill>
                <a:effectLst/>
                <a:latin typeface="Bahnschrift SemiBold Condensed"/>
              </a:rPr>
              <a:t>Non è ammessa forma alcuna di detenzione, di ispezione o perquisizione personale, né qualsiasi altra restrizione della libertà personale, se non per atto motivato dell'Autorità giudiziaria e nei soli casi e modi previsti dalla legge.</a:t>
            </a:r>
            <a:endParaRPr lang="it-IT" b="1" i="1" dirty="0">
              <a:solidFill>
                <a:srgbClr val="F9EFCA"/>
              </a:solidFill>
              <a:effectLst/>
              <a:latin typeface="Bahnschrift SemiBold Condensed"/>
            </a:endParaRPr>
          </a:p>
          <a:p>
            <a:pPr rtl="0">
              <a:spcBef>
                <a:spcPts val="0"/>
              </a:spcBef>
              <a:spcAft>
                <a:spcPts val="0"/>
              </a:spcAft>
            </a:pPr>
            <a:r>
              <a:rPr lang="it-IT" sz="1800" b="0" i="1" u="none" strike="noStrike" dirty="0">
                <a:solidFill>
                  <a:srgbClr val="F9EFCA"/>
                </a:solidFill>
                <a:effectLst/>
                <a:latin typeface="Bahnschrift SemiBold Condensed"/>
              </a:rPr>
              <a:t>In casi eccezionali di necessità ed urgenza, indicati tassativamente dalla legge, l'autorità di Pubblica sicurezza può adottare provvedimenti provvisori, che devono essere comunicati entro quarantotto ore all'Autorità giudiziaria e, se questa non li convalida nelle successive quarantotto ore, si intendono revocati e restano privi di ogni effetto.</a:t>
            </a:r>
            <a:endParaRPr lang="it-IT" b="1" i="1" dirty="0">
              <a:solidFill>
                <a:srgbClr val="F9EFCA"/>
              </a:solidFill>
              <a:effectLst/>
              <a:latin typeface="Bahnschrift SemiBold Condensed"/>
            </a:endParaRPr>
          </a:p>
          <a:p>
            <a:pPr rtl="0">
              <a:spcBef>
                <a:spcPts val="0"/>
              </a:spcBef>
              <a:spcAft>
                <a:spcPts val="0"/>
              </a:spcAft>
            </a:pPr>
            <a:r>
              <a:rPr lang="it-IT" sz="1800" b="0" i="1" u="none" strike="noStrike" dirty="0">
                <a:solidFill>
                  <a:srgbClr val="F9EFCA"/>
                </a:solidFill>
                <a:effectLst/>
                <a:latin typeface="Bahnschrift SemiBold Condensed"/>
              </a:rPr>
              <a:t>È punita ogni violenza fisica e morale sulle persone comunque sottoposte a restrizioni di libertà.</a:t>
            </a:r>
            <a:endParaRPr lang="it-IT" b="1" i="1" dirty="0">
              <a:solidFill>
                <a:srgbClr val="F9EFCA"/>
              </a:solidFill>
              <a:effectLst/>
              <a:latin typeface="Bahnschrift SemiBold Condensed"/>
            </a:endParaRPr>
          </a:p>
          <a:p>
            <a:pPr rtl="0">
              <a:spcBef>
                <a:spcPts val="0"/>
              </a:spcBef>
              <a:spcAft>
                <a:spcPts val="2300"/>
              </a:spcAft>
            </a:pPr>
            <a:r>
              <a:rPr lang="it-IT" sz="1800" b="0" i="1" u="none" strike="noStrike" dirty="0">
                <a:solidFill>
                  <a:srgbClr val="F9EFCA"/>
                </a:solidFill>
                <a:effectLst/>
                <a:latin typeface="Bahnschrift SemiBold Condensed"/>
              </a:rPr>
              <a:t>La legge stabilisce i limiti massimi della carcerazione preventiva.</a:t>
            </a:r>
            <a:endParaRPr lang="it-IT" b="1" i="1" dirty="0">
              <a:solidFill>
                <a:srgbClr val="F9EFCA"/>
              </a:solidFill>
              <a:effectLst/>
              <a:latin typeface="Bahnschrift SemiBold Condensed"/>
            </a:endParaRPr>
          </a:p>
          <a:p>
            <a:endParaRPr lang="it-IT"/>
          </a:p>
        </p:txBody>
      </p:sp>
      <p:sp>
        <p:nvSpPr>
          <p:cNvPr id="9" name="CasellaDiTesto 8">
            <a:extLst>
              <a:ext uri="{FF2B5EF4-FFF2-40B4-BE49-F238E27FC236}">
                <a16:creationId xmlns:a16="http://schemas.microsoft.com/office/drawing/2014/main" xmlns="" id="{A54848CA-45A7-BE57-F26C-B27F69FED256}"/>
              </a:ext>
            </a:extLst>
          </p:cNvPr>
          <p:cNvSpPr txBox="1"/>
          <p:nvPr/>
        </p:nvSpPr>
        <p:spPr>
          <a:xfrm>
            <a:off x="-302790" y="2938070"/>
            <a:ext cx="7367742" cy="3170099"/>
          </a:xfrm>
          <a:prstGeom prst="rect">
            <a:avLst/>
          </a:prstGeom>
          <a:noFill/>
        </p:spPr>
        <p:txBody>
          <a:bodyPr wrap="square" rtlCol="0">
            <a:spAutoFit/>
          </a:bodyPr>
          <a:lstStyle/>
          <a:p>
            <a:r>
              <a:rPr lang="it-IT" sz="20000">
                <a:solidFill>
                  <a:schemeClr val="accent6">
                    <a:lumMod val="75000"/>
                    <a:alpha val="42000"/>
                  </a:schemeClr>
                </a:solidFill>
                <a:latin typeface="Bell MT" panose="02020503060305020303" pitchFamily="18" charset="0"/>
                <a:cs typeface="Aharoni" panose="02010803020104030203" pitchFamily="2" charset="-79"/>
              </a:rPr>
              <a:t>Art.1</a:t>
            </a:r>
          </a:p>
        </p:txBody>
      </p:sp>
    </p:spTree>
    <p:extLst>
      <p:ext uri="{BB962C8B-B14F-4D97-AF65-F5344CB8AC3E}">
        <p14:creationId xmlns:p14="http://schemas.microsoft.com/office/powerpoint/2010/main" val="20878251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pic>
        <p:nvPicPr>
          <p:cNvPr id="8" name="Segnaposto contenuto 6">
            <a:extLst>
              <a:ext uri="{FF2B5EF4-FFF2-40B4-BE49-F238E27FC236}">
                <a16:creationId xmlns:a16="http://schemas.microsoft.com/office/drawing/2014/main" xmlns="" id="{6DF25E8F-352B-B27F-EB8C-8825012DE86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696" r="13043" b="36850"/>
          <a:stretch/>
        </p:blipFill>
        <p:spPr>
          <a:xfrm>
            <a:off x="5912428" y="2755481"/>
            <a:ext cx="1434129" cy="1347038"/>
          </a:xfrm>
        </p:spPr>
      </p:pic>
      <p:sp>
        <p:nvSpPr>
          <p:cNvPr id="9" name="Parallelogramma 8">
            <a:extLst>
              <a:ext uri="{FF2B5EF4-FFF2-40B4-BE49-F238E27FC236}">
                <a16:creationId xmlns:a16="http://schemas.microsoft.com/office/drawing/2014/main" xmlns="" id="{687A82EE-4376-0352-801E-5F2950AAF2F7}"/>
              </a:ext>
            </a:extLst>
          </p:cNvPr>
          <p:cNvSpPr/>
          <p:nvPr/>
        </p:nvSpPr>
        <p:spPr>
          <a:xfrm>
            <a:off x="5159219" y="-1"/>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arallelogramma 9">
            <a:extLst>
              <a:ext uri="{FF2B5EF4-FFF2-40B4-BE49-F238E27FC236}">
                <a16:creationId xmlns:a16="http://schemas.microsoft.com/office/drawing/2014/main" xmlns="" id="{3B6ECEC1-5271-6D27-08D7-73969C8FE7CA}"/>
              </a:ext>
            </a:extLst>
          </p:cNvPr>
          <p:cNvSpPr/>
          <p:nvPr/>
        </p:nvSpPr>
        <p:spPr>
          <a:xfrm>
            <a:off x="-715641" y="8298873"/>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allelogramma 11">
            <a:extLst>
              <a:ext uri="{FF2B5EF4-FFF2-40B4-BE49-F238E27FC236}">
                <a16:creationId xmlns:a16="http://schemas.microsoft.com/office/drawing/2014/main" xmlns="" id="{78348565-2F4B-273A-64F9-B7C9A9C2F063}"/>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hlinkClick r:id="rId4" action="ppaction://hlinksldjump"/>
            <a:extLst>
              <a:ext uri="{FF2B5EF4-FFF2-40B4-BE49-F238E27FC236}">
                <a16:creationId xmlns:a16="http://schemas.microsoft.com/office/drawing/2014/main" xmlns="" id="{7D189B07-8722-D5DC-6302-D33EAA6695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5" name="CasellaDiTesto 4">
            <a:extLst>
              <a:ext uri="{FF2B5EF4-FFF2-40B4-BE49-F238E27FC236}">
                <a16:creationId xmlns:a16="http://schemas.microsoft.com/office/drawing/2014/main" xmlns="" id="{526ABE06-1F53-A402-0B4E-604605A298B4}"/>
              </a:ext>
            </a:extLst>
          </p:cNvPr>
          <p:cNvSpPr txBox="1"/>
          <p:nvPr/>
        </p:nvSpPr>
        <p:spPr>
          <a:xfrm>
            <a:off x="672943" y="910968"/>
            <a:ext cx="4486275" cy="2554545"/>
          </a:xfrm>
          <a:prstGeom prst="rect">
            <a:avLst/>
          </a:prstGeom>
          <a:noFill/>
        </p:spPr>
        <p:txBody>
          <a:bodyPr wrap="square" rtlCol="0">
            <a:spAutoFit/>
          </a:bodyPr>
          <a:lstStyle/>
          <a:p>
            <a:r>
              <a:rPr lang="it-IT" sz="2400" b="1" i="1" u="none" strike="noStrike">
                <a:solidFill>
                  <a:srgbClr val="F9EFCA"/>
                </a:solidFill>
                <a:effectLst/>
                <a:latin typeface="Bahnschrift SemiBold Condensed" panose="020B0502040204020203" pitchFamily="34" charset="0"/>
              </a:rPr>
              <a:t>Art.1  </a:t>
            </a:r>
            <a:r>
              <a:rPr lang="it-IT" sz="3200" b="1" i="1" u="none" strike="noStrike">
                <a:solidFill>
                  <a:srgbClr val="F9EFCA"/>
                </a:solidFill>
                <a:effectLst/>
                <a:latin typeface="Bahnschrift SemiBold Condensed" panose="020B0502040204020203" pitchFamily="34" charset="0"/>
              </a:rPr>
              <a:t>della Carta dei diritti dell’uomo e del cittadino</a:t>
            </a:r>
          </a:p>
          <a:p>
            <a:r>
              <a:rPr lang="it-IT" sz="2400" b="1" i="1" u="none" strike="noStrike">
                <a:solidFill>
                  <a:srgbClr val="F9EFCA"/>
                </a:solidFill>
                <a:effectLst/>
                <a:latin typeface="Bahnschrift SemiBold Condensed" panose="020B0502040204020203" pitchFamily="34" charset="0"/>
              </a:rPr>
              <a:t>-Gli uomini nascono e rimangono liberi e uguali nei diritti. Le distinzioni sociali non possono essere fondate che sull’utilità comune.</a:t>
            </a:r>
            <a:endParaRPr lang="it-IT" sz="2400" i="1">
              <a:solidFill>
                <a:srgbClr val="F9EFCA"/>
              </a:solidFill>
              <a:latin typeface="Bahnschrift SemiBold Condensed" panose="020B0502040204020203" pitchFamily="34" charset="0"/>
            </a:endParaRPr>
          </a:p>
        </p:txBody>
      </p:sp>
      <p:sp>
        <p:nvSpPr>
          <p:cNvPr id="7" name="CasellaDiTesto 6">
            <a:extLst>
              <a:ext uri="{FF2B5EF4-FFF2-40B4-BE49-F238E27FC236}">
                <a16:creationId xmlns:a16="http://schemas.microsoft.com/office/drawing/2014/main" xmlns="" id="{EAE42783-9BF0-3B8E-4BBC-BA7C3468FA79}"/>
              </a:ext>
            </a:extLst>
          </p:cNvPr>
          <p:cNvSpPr txBox="1"/>
          <p:nvPr/>
        </p:nvSpPr>
        <p:spPr>
          <a:xfrm>
            <a:off x="7750553" y="2535926"/>
            <a:ext cx="4056184" cy="1508105"/>
          </a:xfrm>
          <a:prstGeom prst="rect">
            <a:avLst/>
          </a:prstGeom>
          <a:noFill/>
        </p:spPr>
        <p:txBody>
          <a:bodyPr wrap="square">
            <a:spAutoFit/>
          </a:bodyPr>
          <a:lstStyle/>
          <a:p>
            <a:r>
              <a:rPr lang="it-IT" sz="3600" b="0" i="1" u="none" strike="noStrike">
                <a:solidFill>
                  <a:srgbClr val="F9EFCA"/>
                </a:solidFill>
                <a:effectLst/>
                <a:latin typeface="Bahnschrift SemiBold Condensed" panose="020B0502040204020203" pitchFamily="34" charset="0"/>
              </a:rPr>
              <a:t>Art.29 1</a:t>
            </a:r>
            <a:r>
              <a:rPr lang="it-IT" sz="3200" b="0" i="1" u="none" strike="noStrike">
                <a:solidFill>
                  <a:srgbClr val="F9EFCA"/>
                </a:solidFill>
                <a:effectLst/>
                <a:latin typeface="Bahnschrift SemiBold Condensed" panose="020B0502040204020203" pitchFamily="34" charset="0"/>
              </a:rPr>
              <a:t>° comma</a:t>
            </a:r>
          </a:p>
          <a:p>
            <a:r>
              <a:rPr lang="it-IT" sz="2800" b="0" i="1" u="none" strike="noStrike">
                <a:solidFill>
                  <a:srgbClr val="F9EFCA"/>
                </a:solidFill>
                <a:effectLst/>
                <a:latin typeface="Bahnschrift SemiBold Condensed" panose="020B0502040204020203" pitchFamily="34" charset="0"/>
              </a:rPr>
              <a:t>Ogni persona ha diritto alla libertà e all'integrità personale.</a:t>
            </a:r>
            <a:endParaRPr lang="it-IT" sz="2800" i="1">
              <a:solidFill>
                <a:srgbClr val="F9EFCA"/>
              </a:solidFill>
              <a:latin typeface="Bahnschrift SemiBold Condensed" panose="020B0502040204020203" pitchFamily="34" charset="0"/>
            </a:endParaRPr>
          </a:p>
        </p:txBody>
      </p:sp>
      <p:sp>
        <p:nvSpPr>
          <p:cNvPr id="11" name="CasellaDiTesto 10">
            <a:extLst>
              <a:ext uri="{FF2B5EF4-FFF2-40B4-BE49-F238E27FC236}">
                <a16:creationId xmlns:a16="http://schemas.microsoft.com/office/drawing/2014/main" xmlns="" id="{DD3AD289-4799-C0FC-4E55-C174DFF02A4A}"/>
              </a:ext>
            </a:extLst>
          </p:cNvPr>
          <p:cNvSpPr txBox="1"/>
          <p:nvPr/>
        </p:nvSpPr>
        <p:spPr>
          <a:xfrm>
            <a:off x="-302790" y="2938070"/>
            <a:ext cx="7367742" cy="3170099"/>
          </a:xfrm>
          <a:prstGeom prst="rect">
            <a:avLst/>
          </a:prstGeom>
          <a:noFill/>
        </p:spPr>
        <p:txBody>
          <a:bodyPr wrap="square" rtlCol="0">
            <a:spAutoFit/>
          </a:bodyPr>
          <a:lstStyle/>
          <a:p>
            <a:r>
              <a:rPr lang="it-IT" sz="20000">
                <a:solidFill>
                  <a:schemeClr val="accent6">
                    <a:lumMod val="75000"/>
                    <a:alpha val="42000"/>
                  </a:schemeClr>
                </a:solidFill>
                <a:latin typeface="Bell MT" panose="02020503060305020303" pitchFamily="18" charset="0"/>
                <a:cs typeface="Aharoni" panose="02010803020104030203" pitchFamily="2" charset="-79"/>
              </a:rPr>
              <a:t>Art.1</a:t>
            </a:r>
          </a:p>
        </p:txBody>
      </p:sp>
    </p:spTree>
    <p:extLst>
      <p:ext uri="{BB962C8B-B14F-4D97-AF65-F5344CB8AC3E}">
        <p14:creationId xmlns:p14="http://schemas.microsoft.com/office/powerpoint/2010/main" val="36413961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8C3E7155-1484-9418-26A5-AA9E16578F2C}"/>
              </a:ext>
            </a:extLst>
          </p:cNvPr>
          <p:cNvPicPr>
            <a:picLocks noChangeAspect="1"/>
          </p:cNvPicPr>
          <p:nvPr/>
        </p:nvPicPr>
        <p:blipFill>
          <a:blip r:embed="rId2"/>
          <a:stretch>
            <a:fillRect/>
          </a:stretch>
        </p:blipFill>
        <p:spPr>
          <a:xfrm>
            <a:off x="0" y="1522"/>
            <a:ext cx="12573596" cy="7071078"/>
          </a:xfrm>
          <a:prstGeom prst="rect">
            <a:avLst/>
          </a:prstGeom>
          <a:solidFill>
            <a:srgbClr val="F9EFCA"/>
          </a:solidFill>
        </p:spPr>
      </p:pic>
      <p:pic>
        <p:nvPicPr>
          <p:cNvPr id="13" name="Segnaposto contenuto 6">
            <a:extLst>
              <a:ext uri="{FF2B5EF4-FFF2-40B4-BE49-F238E27FC236}">
                <a16:creationId xmlns:a16="http://schemas.microsoft.com/office/drawing/2014/main" xmlns="" id="{1F389492-A7BE-2D0D-816B-EE8B64A140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96" r="13043" b="36850"/>
          <a:stretch/>
        </p:blipFill>
        <p:spPr>
          <a:xfrm>
            <a:off x="14950095" y="2755481"/>
            <a:ext cx="1434129" cy="1347038"/>
          </a:xfrm>
          <a:prstGeom prst="rect">
            <a:avLst/>
          </a:prstGeom>
        </p:spPr>
      </p:pic>
      <p:pic>
        <p:nvPicPr>
          <p:cNvPr id="8" name="Segnaposto contenuto 6">
            <a:extLst>
              <a:ext uri="{FF2B5EF4-FFF2-40B4-BE49-F238E27FC236}">
                <a16:creationId xmlns:a16="http://schemas.microsoft.com/office/drawing/2014/main" xmlns="" id="{1BD7C34B-7C19-9280-9F1F-12538216A93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40303"/>
          <a:stretch/>
        </p:blipFill>
        <p:spPr>
          <a:xfrm>
            <a:off x="14659272" y="808590"/>
            <a:ext cx="2015776" cy="1347038"/>
          </a:xfrm>
        </p:spPr>
      </p:pic>
      <p:pic>
        <p:nvPicPr>
          <p:cNvPr id="14" name="Immagine 13">
            <a:hlinkClick r:id="rId5" action="ppaction://hlinksldjump"/>
            <a:extLst>
              <a:ext uri="{FF2B5EF4-FFF2-40B4-BE49-F238E27FC236}">
                <a16:creationId xmlns:a16="http://schemas.microsoft.com/office/drawing/2014/main" xmlns="" id="{3C59AA4C-F832-0FC9-6732-5C542ADFD4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9" name="Parallelogramma 8">
            <a:extLst>
              <a:ext uri="{FF2B5EF4-FFF2-40B4-BE49-F238E27FC236}">
                <a16:creationId xmlns:a16="http://schemas.microsoft.com/office/drawing/2014/main" xmlns="" id="{09F82F6A-4B83-04B6-89A4-A02328637263}"/>
              </a:ext>
            </a:extLst>
          </p:cNvPr>
          <p:cNvSpPr/>
          <p:nvPr/>
        </p:nvSpPr>
        <p:spPr>
          <a:xfrm>
            <a:off x="-2836984" y="-3434000"/>
            <a:ext cx="14044246" cy="17419361"/>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Parallelogramma 10">
            <a:hlinkClick r:id="rId7" action="ppaction://hlinksldjump"/>
            <a:extLst>
              <a:ext uri="{FF2B5EF4-FFF2-40B4-BE49-F238E27FC236}">
                <a16:creationId xmlns:a16="http://schemas.microsoft.com/office/drawing/2014/main" xmlns="" id="{1393A50F-392B-831D-6352-02F7AD8A04A2}"/>
              </a:ext>
            </a:extLst>
          </p:cNvPr>
          <p:cNvSpPr/>
          <p:nvPr/>
        </p:nvSpPr>
        <p:spPr>
          <a:xfrm>
            <a:off x="7139159" y="5594757"/>
            <a:ext cx="4383509" cy="4743941"/>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hlinkClick r:id="rId8" action="ppaction://hlinksldjump"/>
            <a:extLst>
              <a:ext uri="{FF2B5EF4-FFF2-40B4-BE49-F238E27FC236}">
                <a16:creationId xmlns:a16="http://schemas.microsoft.com/office/drawing/2014/main" xmlns="" id="{F1A2E71D-9760-3313-5B26-CDE112A761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070167" y="1027950"/>
            <a:ext cx="905001" cy="911359"/>
          </a:xfrm>
          <a:prstGeom prst="rect">
            <a:avLst/>
          </a:prstGeom>
        </p:spPr>
      </p:pic>
      <p:sp>
        <p:nvSpPr>
          <p:cNvPr id="17" name="CasellaDiTesto 16">
            <a:extLst>
              <a:ext uri="{FF2B5EF4-FFF2-40B4-BE49-F238E27FC236}">
                <a16:creationId xmlns:a16="http://schemas.microsoft.com/office/drawing/2014/main" xmlns="" id="{57665509-CDAC-AB04-DC69-BB236C666714}"/>
              </a:ext>
            </a:extLst>
          </p:cNvPr>
          <p:cNvSpPr txBox="1"/>
          <p:nvPr/>
        </p:nvSpPr>
        <p:spPr>
          <a:xfrm>
            <a:off x="1523507" y="-371960"/>
            <a:ext cx="7367742" cy="3170099"/>
          </a:xfrm>
          <a:prstGeom prst="rect">
            <a:avLst/>
          </a:prstGeom>
          <a:noFill/>
        </p:spPr>
        <p:txBody>
          <a:bodyPr wrap="square" rtlCol="0">
            <a:spAutoFit/>
          </a:bodyPr>
          <a:lstStyle/>
          <a:p>
            <a:r>
              <a:rPr lang="it-IT" sz="20000">
                <a:solidFill>
                  <a:schemeClr val="accent6">
                    <a:lumMod val="75000"/>
                    <a:alpha val="42000"/>
                  </a:schemeClr>
                </a:solidFill>
                <a:latin typeface="Bell MT" panose="02020503060305020303" pitchFamily="18" charset="0"/>
                <a:cs typeface="Aharoni" panose="02010803020104030203" pitchFamily="2" charset="-79"/>
              </a:rPr>
              <a:t>Art.2</a:t>
            </a:r>
          </a:p>
        </p:txBody>
      </p:sp>
      <p:sp>
        <p:nvSpPr>
          <p:cNvPr id="2" name="CasellaDiTesto 1">
            <a:extLst>
              <a:ext uri="{FF2B5EF4-FFF2-40B4-BE49-F238E27FC236}">
                <a16:creationId xmlns:a16="http://schemas.microsoft.com/office/drawing/2014/main" xmlns="" id="{9C37BC9E-4E21-8507-AD5B-A8AB55277325}"/>
              </a:ext>
            </a:extLst>
          </p:cNvPr>
          <p:cNvSpPr txBox="1"/>
          <p:nvPr/>
        </p:nvSpPr>
        <p:spPr>
          <a:xfrm>
            <a:off x="857250" y="1597810"/>
            <a:ext cx="7047640" cy="3457357"/>
          </a:xfrm>
          <a:prstGeom prst="rect">
            <a:avLst/>
          </a:prstGeom>
          <a:noFill/>
        </p:spPr>
        <p:txBody>
          <a:bodyPr wrap="square" lIns="91440" tIns="45720" rIns="91440" bIns="45720" rtlCol="0" anchor="t">
            <a:spAutoFit/>
          </a:bodyPr>
          <a:lstStyle/>
          <a:p>
            <a:r>
              <a:rPr lang="it-IT" sz="3600" b="1" i="1" u="none" strike="noStrike" dirty="0">
                <a:solidFill>
                  <a:srgbClr val="F9EFCA"/>
                </a:solidFill>
                <a:effectLst/>
                <a:latin typeface="Bahnschrift SemiBold Condensed"/>
              </a:rPr>
              <a:t>Carta dei diritti dell’uomo e del cittadino</a:t>
            </a:r>
          </a:p>
          <a:p>
            <a:pPr rtl="0">
              <a:spcBef>
                <a:spcPts val="0"/>
              </a:spcBef>
              <a:spcAft>
                <a:spcPts val="800"/>
              </a:spcAft>
            </a:pPr>
            <a:r>
              <a:rPr lang="it-IT" sz="2800" b="1" i="1" u="none" strike="noStrike" dirty="0">
                <a:solidFill>
                  <a:srgbClr val="F9EFCA"/>
                </a:solidFill>
                <a:effectLst/>
                <a:latin typeface="Bahnschrift SemiBold Condensed"/>
              </a:rPr>
              <a:t>-Il fine di ogni associazione politica è la</a:t>
            </a:r>
            <a:r>
              <a:rPr lang="it-IT" sz="2800" b="1" i="1" u="sng" strike="noStrike" dirty="0">
                <a:solidFill>
                  <a:srgbClr val="F9EFCA"/>
                </a:solidFill>
                <a:effectLst/>
                <a:latin typeface="Bahnschrift SemiBold Condensed"/>
              </a:rPr>
              <a:t> conservazione</a:t>
            </a:r>
            <a:r>
              <a:rPr lang="it-IT" sz="2800" b="1" i="1" u="none" strike="noStrike" dirty="0">
                <a:solidFill>
                  <a:srgbClr val="F9EFCA"/>
                </a:solidFill>
                <a:effectLst/>
                <a:latin typeface="Bahnschrift SemiBold Condensed"/>
              </a:rPr>
              <a:t> </a:t>
            </a:r>
            <a:r>
              <a:rPr lang="it-IT" sz="2800" b="1" i="1" u="sng" strike="noStrike" dirty="0">
                <a:solidFill>
                  <a:srgbClr val="F9EFCA"/>
                </a:solidFill>
                <a:effectLst/>
                <a:latin typeface="Bahnschrift SemiBold Condensed"/>
              </a:rPr>
              <a:t>dei diritti naturali</a:t>
            </a:r>
            <a:r>
              <a:rPr lang="it-IT" sz="2800" b="1" i="1" u="none" strike="noStrike" dirty="0">
                <a:solidFill>
                  <a:srgbClr val="F9EFCA"/>
                </a:solidFill>
                <a:effectLst/>
                <a:latin typeface="Bahnschrift SemiBold Condensed"/>
              </a:rPr>
              <a:t> ed imprescrittibili dell’uomo. Questi diritti sono la libertà, la proprietà, la sicurezza e la resistenza all’oppressione.</a:t>
            </a:r>
            <a:endParaRPr lang="it-IT" sz="2800" b="0" i="1" dirty="0">
              <a:solidFill>
                <a:srgbClr val="F9EFCA"/>
              </a:solidFill>
              <a:effectLst/>
              <a:latin typeface="Bahnschrift SemiBold Condensed"/>
            </a:endParaRPr>
          </a:p>
          <a:p>
            <a:r>
              <a:rPr lang="it-IT" sz="3200" dirty="0"/>
              <a:t/>
            </a:r>
            <a:br>
              <a:rPr lang="it-IT" sz="3200" dirty="0"/>
            </a:br>
            <a:endParaRPr lang="it-IT" sz="3200" b="1" i="1" u="none" strike="noStrike">
              <a:solidFill>
                <a:srgbClr val="F9EFCA"/>
              </a:solidFill>
              <a:effectLst/>
              <a:latin typeface="Bahnschrift SemiBold Condensed" panose="020B0502040204020203" pitchFamily="34" charset="0"/>
            </a:endParaRPr>
          </a:p>
        </p:txBody>
      </p:sp>
      <p:sp>
        <p:nvSpPr>
          <p:cNvPr id="10" name="Parallelogramma 9">
            <a:hlinkClick r:id="rId10" action="ppaction://hlinksldjump"/>
            <a:extLst>
              <a:ext uri="{FF2B5EF4-FFF2-40B4-BE49-F238E27FC236}">
                <a16:creationId xmlns:a16="http://schemas.microsoft.com/office/drawing/2014/main" xmlns="" id="{A5F51AD2-C00F-56D6-C0D3-3A2954953866}"/>
              </a:ext>
            </a:extLst>
          </p:cNvPr>
          <p:cNvSpPr/>
          <p:nvPr/>
        </p:nvSpPr>
        <p:spPr>
          <a:xfrm>
            <a:off x="3521381" y="5594757"/>
            <a:ext cx="4383509" cy="4743941"/>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46172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sp>
        <p:nvSpPr>
          <p:cNvPr id="5" name="Parallelogramma 4">
            <a:extLst>
              <a:ext uri="{FF2B5EF4-FFF2-40B4-BE49-F238E27FC236}">
                <a16:creationId xmlns:a16="http://schemas.microsoft.com/office/drawing/2014/main" xmlns="" id="{26161A62-BD50-B578-257B-3E0C41D8F00E}"/>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Segnaposto contenuto 6">
            <a:extLst>
              <a:ext uri="{FF2B5EF4-FFF2-40B4-BE49-F238E27FC236}">
                <a16:creationId xmlns:a16="http://schemas.microsoft.com/office/drawing/2014/main" xmlns="" id="{38315D38-7712-0E78-F3E2-C60E52EAB20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959" b="40303"/>
          <a:stretch/>
        </p:blipFill>
        <p:spPr>
          <a:xfrm>
            <a:off x="6338452" y="841202"/>
            <a:ext cx="1734388" cy="1347038"/>
          </a:xfrm>
        </p:spPr>
      </p:pic>
      <p:pic>
        <p:nvPicPr>
          <p:cNvPr id="14" name="Immagine 13">
            <a:hlinkClick r:id="rId4" action="ppaction://hlinksldjump"/>
            <a:extLst>
              <a:ext uri="{FF2B5EF4-FFF2-40B4-BE49-F238E27FC236}">
                <a16:creationId xmlns:a16="http://schemas.microsoft.com/office/drawing/2014/main" xmlns="" id="{791FF9FA-6D0F-C1B7-E177-EE1D02181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Parallelogramma 6">
            <a:extLst>
              <a:ext uri="{FF2B5EF4-FFF2-40B4-BE49-F238E27FC236}">
                <a16:creationId xmlns:a16="http://schemas.microsoft.com/office/drawing/2014/main" xmlns="" id="{9BBEAD34-A900-FF61-23F2-526FCC14BE57}"/>
              </a:ext>
            </a:extLst>
          </p:cNvPr>
          <p:cNvSpPr/>
          <p:nvPr/>
        </p:nvSpPr>
        <p:spPr>
          <a:xfrm>
            <a:off x="5159218" y="-2"/>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arallelogramma 7">
            <a:extLst>
              <a:ext uri="{FF2B5EF4-FFF2-40B4-BE49-F238E27FC236}">
                <a16:creationId xmlns:a16="http://schemas.microsoft.com/office/drawing/2014/main" xmlns="" id="{125E15F4-14E6-D1F5-CE9F-FA40FD465F25}"/>
              </a:ext>
            </a:extLst>
          </p:cNvPr>
          <p:cNvSpPr/>
          <p:nvPr/>
        </p:nvSpPr>
        <p:spPr>
          <a:xfrm>
            <a:off x="6338452" y="9369164"/>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xmlns="" id="{A459BF09-F6EA-76AD-9791-1433E17862AB}"/>
              </a:ext>
            </a:extLst>
          </p:cNvPr>
          <p:cNvSpPr txBox="1"/>
          <p:nvPr/>
        </p:nvSpPr>
        <p:spPr>
          <a:xfrm>
            <a:off x="7634456" y="747165"/>
            <a:ext cx="4162425" cy="3231654"/>
          </a:xfrm>
          <a:custGeom>
            <a:avLst/>
            <a:gdLst>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724400"/>
              <a:gd name="connsiteY0" fmla="*/ 0 h 5650265"/>
              <a:gd name="connsiteX1" fmla="*/ 4162425 w 4724400"/>
              <a:gd name="connsiteY1" fmla="*/ 0 h 5650265"/>
              <a:gd name="connsiteX2" fmla="*/ 4724400 w 4724400"/>
              <a:gd name="connsiteY2" fmla="*/ 5516915 h 5650265"/>
              <a:gd name="connsiteX3" fmla="*/ 0 w 4724400"/>
              <a:gd name="connsiteY3" fmla="*/ 5650265 h 5650265"/>
              <a:gd name="connsiteX4" fmla="*/ 0 w 4724400"/>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425" h="5650265">
                <a:moveTo>
                  <a:pt x="0" y="0"/>
                </a:moveTo>
                <a:lnTo>
                  <a:pt x="4162425" y="0"/>
                </a:lnTo>
                <a:cubicBezTo>
                  <a:pt x="4133850" y="1870722"/>
                  <a:pt x="3990975" y="3046118"/>
                  <a:pt x="4076700" y="5612165"/>
                </a:cubicBezTo>
                <a:lnTo>
                  <a:pt x="0" y="5650265"/>
                </a:lnTo>
                <a:lnTo>
                  <a:pt x="0" y="0"/>
                </a:lnTo>
                <a:close/>
              </a:path>
            </a:pathLst>
          </a:custGeom>
          <a:noFill/>
        </p:spPr>
        <p:txBody>
          <a:bodyPr wrap="square" lIns="91440" tIns="45720" rIns="91440" bIns="45720" rtlCol="0" anchor="t">
            <a:spAutoFit/>
          </a:bodyPr>
          <a:lstStyle/>
          <a:p>
            <a:r>
              <a:rPr lang="it-IT" sz="3600" b="0" i="1" u="none" strike="noStrike" dirty="0">
                <a:solidFill>
                  <a:srgbClr val="F9EFCA"/>
                </a:solidFill>
                <a:effectLst/>
                <a:latin typeface="Bahnschrift SemiBold Condensed"/>
              </a:rPr>
              <a:t> Art. 2</a:t>
            </a:r>
            <a:r>
              <a:rPr lang="it-IT" sz="3600" i="1" dirty="0">
                <a:solidFill>
                  <a:srgbClr val="F9EFCA"/>
                </a:solidFill>
                <a:latin typeface="Bahnschrift SemiBold Condensed"/>
              </a:rPr>
              <a:t> </a:t>
            </a:r>
            <a:endParaRPr lang="it-IT" sz="3600" b="0" i="1" u="none" strike="noStrike">
              <a:solidFill>
                <a:srgbClr val="F9EFCA"/>
              </a:solidFill>
              <a:effectLst/>
              <a:latin typeface="Bahnschrift SemiBold Condensed" panose="020B0502040204020203" pitchFamily="34" charset="0"/>
            </a:endParaRPr>
          </a:p>
          <a:p>
            <a:pPr rtl="0">
              <a:spcBef>
                <a:spcPts val="0"/>
              </a:spcBef>
              <a:spcAft>
                <a:spcPts val="0"/>
              </a:spcAft>
            </a:pPr>
            <a:r>
              <a:rPr lang="it-IT" sz="2400" i="1" dirty="0">
                <a:solidFill>
                  <a:srgbClr val="F9EFCA"/>
                </a:solidFill>
                <a:latin typeface="Bahnschrift SemiBold Condensed"/>
              </a:rPr>
              <a:t>-L</a:t>
            </a:r>
            <a:r>
              <a:rPr lang="it-IT" sz="2400" b="0" i="1" u="none" strike="noStrike" dirty="0">
                <a:solidFill>
                  <a:srgbClr val="F9EFCA"/>
                </a:solidFill>
                <a:effectLst/>
                <a:latin typeface="Bahnschrift SemiBold Condensed"/>
              </a:rPr>
              <a:t>a Repubblica </a:t>
            </a:r>
            <a:r>
              <a:rPr lang="it-IT" sz="2400" b="0" i="1" u="sng" strike="noStrike" dirty="0">
                <a:solidFill>
                  <a:srgbClr val="F9EFCA"/>
                </a:solidFill>
                <a:effectLst/>
                <a:latin typeface="Bahnschrift SemiBold Condensed"/>
              </a:rPr>
              <a:t>riconosce e garantisce</a:t>
            </a:r>
            <a:r>
              <a:rPr lang="it-IT" sz="2400" b="0" i="1" u="none" strike="noStrike" dirty="0">
                <a:solidFill>
                  <a:srgbClr val="F9EFCA"/>
                </a:solidFill>
                <a:effectLst/>
                <a:latin typeface="Bahnschrift SemiBold Condensed"/>
              </a:rPr>
              <a:t> </a:t>
            </a:r>
            <a:r>
              <a:rPr lang="it-IT" sz="2400" b="0" i="1" u="sng" strike="noStrike" dirty="0">
                <a:solidFill>
                  <a:srgbClr val="F9EFCA"/>
                </a:solidFill>
                <a:effectLst/>
                <a:latin typeface="Bahnschrift SemiBold Condensed"/>
              </a:rPr>
              <a:t>i diritti inviolabili dell'uom</a:t>
            </a:r>
            <a:r>
              <a:rPr lang="it-IT" sz="2400" b="0" i="1" u="none" strike="noStrike" dirty="0">
                <a:solidFill>
                  <a:srgbClr val="F9EFCA"/>
                </a:solidFill>
                <a:effectLst/>
                <a:latin typeface="Bahnschrift SemiBold Condensed"/>
              </a:rPr>
              <a:t>o, sia come singolo sia nelle formazioni sociali ove si svolge la sua personalità, e richiede l'adempimento dei doveri inderogabili di </a:t>
            </a:r>
            <a:r>
              <a:rPr lang="it-IT" sz="2400" b="0" i="1" u="sng" strike="noStrike" dirty="0">
                <a:solidFill>
                  <a:srgbClr val="F9EFCA"/>
                </a:solidFill>
                <a:effectLst/>
                <a:latin typeface="Bahnschrift SemiBold Condensed"/>
              </a:rPr>
              <a:t>solidarietà</a:t>
            </a:r>
            <a:r>
              <a:rPr lang="it-IT" sz="2400" b="0" i="1" u="none" strike="noStrike" dirty="0">
                <a:solidFill>
                  <a:srgbClr val="F9EFCA"/>
                </a:solidFill>
                <a:effectLst/>
                <a:latin typeface="Bahnschrift SemiBold Condensed"/>
              </a:rPr>
              <a:t> politica, economica e sociale.</a:t>
            </a:r>
            <a:endParaRPr lang="it-IT" sz="2400" i="1" dirty="0">
              <a:solidFill>
                <a:srgbClr val="F9EFCA"/>
              </a:solidFill>
              <a:latin typeface="Bahnschrift SemiBold Condensed"/>
            </a:endParaRPr>
          </a:p>
        </p:txBody>
      </p:sp>
      <p:sp>
        <p:nvSpPr>
          <p:cNvPr id="9" name="CasellaDiTesto 8">
            <a:extLst>
              <a:ext uri="{FF2B5EF4-FFF2-40B4-BE49-F238E27FC236}">
                <a16:creationId xmlns:a16="http://schemas.microsoft.com/office/drawing/2014/main" xmlns="" id="{A54848CA-45A7-BE57-F26C-B27F69FED256}"/>
              </a:ext>
            </a:extLst>
          </p:cNvPr>
          <p:cNvSpPr txBox="1"/>
          <p:nvPr/>
        </p:nvSpPr>
        <p:spPr>
          <a:xfrm>
            <a:off x="-302790" y="2938070"/>
            <a:ext cx="7367742" cy="3170099"/>
          </a:xfrm>
          <a:prstGeom prst="rect">
            <a:avLst/>
          </a:prstGeom>
          <a:noFill/>
        </p:spPr>
        <p:txBody>
          <a:bodyPr wrap="square" rtlCol="0">
            <a:spAutoFit/>
          </a:bodyPr>
          <a:lstStyle/>
          <a:p>
            <a:r>
              <a:rPr lang="it-IT" sz="20000">
                <a:solidFill>
                  <a:schemeClr val="accent6">
                    <a:lumMod val="75000"/>
                    <a:alpha val="42000"/>
                  </a:schemeClr>
                </a:solidFill>
                <a:latin typeface="Bell MT" panose="02020503060305020303" pitchFamily="18" charset="0"/>
                <a:cs typeface="Aharoni" panose="02010803020104030203" pitchFamily="2" charset="-79"/>
              </a:rPr>
              <a:t>Art.2</a:t>
            </a:r>
          </a:p>
        </p:txBody>
      </p:sp>
      <p:sp>
        <p:nvSpPr>
          <p:cNvPr id="10" name="CasellaDiTesto 9">
            <a:extLst>
              <a:ext uri="{FF2B5EF4-FFF2-40B4-BE49-F238E27FC236}">
                <a16:creationId xmlns:a16="http://schemas.microsoft.com/office/drawing/2014/main" xmlns="" id="{02CE53CA-7A69-3A1D-9537-3E1A4F3A76C6}"/>
              </a:ext>
            </a:extLst>
          </p:cNvPr>
          <p:cNvSpPr txBox="1"/>
          <p:nvPr/>
        </p:nvSpPr>
        <p:spPr>
          <a:xfrm>
            <a:off x="552801" y="1055569"/>
            <a:ext cx="4952321" cy="4011355"/>
          </a:xfrm>
          <a:prstGeom prst="rect">
            <a:avLst/>
          </a:prstGeom>
          <a:noFill/>
        </p:spPr>
        <p:txBody>
          <a:bodyPr wrap="square" rtlCol="0">
            <a:spAutoFit/>
          </a:bodyPr>
          <a:lstStyle/>
          <a:p>
            <a:r>
              <a:rPr lang="it-IT" sz="3200" b="1" i="1" u="none" strike="noStrike">
                <a:solidFill>
                  <a:srgbClr val="F9EFCA"/>
                </a:solidFill>
                <a:effectLst/>
                <a:latin typeface="Bahnschrift SemiBold Condensed" panose="020B0502040204020203" pitchFamily="34" charset="0"/>
              </a:rPr>
              <a:t>Carta dei diritti dell’uomo e del cittadino</a:t>
            </a:r>
          </a:p>
          <a:p>
            <a:pPr rtl="0">
              <a:spcBef>
                <a:spcPts val="0"/>
              </a:spcBef>
              <a:spcAft>
                <a:spcPts val="800"/>
              </a:spcAft>
            </a:pPr>
            <a:r>
              <a:rPr lang="it-IT" sz="2400" b="1" i="1" u="none" strike="noStrike">
                <a:solidFill>
                  <a:srgbClr val="F9EFCA"/>
                </a:solidFill>
                <a:effectLst/>
                <a:latin typeface="Bahnschrift SemiBold Condensed" panose="020B0502040204020203" pitchFamily="34" charset="0"/>
              </a:rPr>
              <a:t>-Il fine di ogni associazione politica è la conservazione dei diritti naturali ed imprescrittibili dell’uomo. Questi diritti sono la libertà, la proprietà, la sicurezza e la resistenza all’oppressione.</a:t>
            </a:r>
            <a:endParaRPr lang="it-IT" sz="2400" b="0" i="1">
              <a:solidFill>
                <a:srgbClr val="F9EFCA"/>
              </a:solidFill>
              <a:effectLst/>
              <a:latin typeface="Bahnschrift SemiBold Condensed" panose="020B0502040204020203" pitchFamily="34" charset="0"/>
            </a:endParaRPr>
          </a:p>
          <a:p>
            <a:r>
              <a:rPr lang="it-IT" sz="3200"/>
              <a:t/>
            </a:r>
            <a:br>
              <a:rPr lang="it-IT" sz="3200"/>
            </a:br>
            <a:endParaRPr lang="it-IT" sz="3200" b="1" i="1" u="none" strike="noStrike">
              <a:solidFill>
                <a:srgbClr val="F9EFCA"/>
              </a:solidFill>
              <a:effectLst/>
              <a:latin typeface="Bahnschrift SemiBold Condensed" panose="020B0502040204020203" pitchFamily="34" charset="0"/>
            </a:endParaRPr>
          </a:p>
        </p:txBody>
      </p:sp>
    </p:spTree>
    <p:extLst>
      <p:ext uri="{BB962C8B-B14F-4D97-AF65-F5344CB8AC3E}">
        <p14:creationId xmlns:p14="http://schemas.microsoft.com/office/powerpoint/2010/main" val="28985295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pic>
        <p:nvPicPr>
          <p:cNvPr id="8" name="Segnaposto contenuto 6">
            <a:extLst>
              <a:ext uri="{FF2B5EF4-FFF2-40B4-BE49-F238E27FC236}">
                <a16:creationId xmlns:a16="http://schemas.microsoft.com/office/drawing/2014/main" xmlns="" id="{6DF25E8F-352B-B27F-EB8C-8825012DE86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696" r="13043" b="36850"/>
          <a:stretch/>
        </p:blipFill>
        <p:spPr>
          <a:xfrm>
            <a:off x="6307057" y="1108216"/>
            <a:ext cx="1434129" cy="1347038"/>
          </a:xfrm>
        </p:spPr>
      </p:pic>
      <p:sp>
        <p:nvSpPr>
          <p:cNvPr id="9" name="Parallelogramma 8">
            <a:extLst>
              <a:ext uri="{FF2B5EF4-FFF2-40B4-BE49-F238E27FC236}">
                <a16:creationId xmlns:a16="http://schemas.microsoft.com/office/drawing/2014/main" xmlns="" id="{687A82EE-4376-0352-801E-5F2950AAF2F7}"/>
              </a:ext>
            </a:extLst>
          </p:cNvPr>
          <p:cNvSpPr/>
          <p:nvPr/>
        </p:nvSpPr>
        <p:spPr>
          <a:xfrm>
            <a:off x="5159219" y="-1"/>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arallelogramma 9">
            <a:extLst>
              <a:ext uri="{FF2B5EF4-FFF2-40B4-BE49-F238E27FC236}">
                <a16:creationId xmlns:a16="http://schemas.microsoft.com/office/drawing/2014/main" xmlns="" id="{3B6ECEC1-5271-6D27-08D7-73969C8FE7CA}"/>
              </a:ext>
            </a:extLst>
          </p:cNvPr>
          <p:cNvSpPr/>
          <p:nvPr/>
        </p:nvSpPr>
        <p:spPr>
          <a:xfrm>
            <a:off x="-715641" y="8298873"/>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allelogramma 11">
            <a:extLst>
              <a:ext uri="{FF2B5EF4-FFF2-40B4-BE49-F238E27FC236}">
                <a16:creationId xmlns:a16="http://schemas.microsoft.com/office/drawing/2014/main" xmlns="" id="{78348565-2F4B-273A-64F9-B7C9A9C2F063}"/>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hlinkClick r:id="rId4" action="ppaction://hlinksldjump"/>
            <a:extLst>
              <a:ext uri="{FF2B5EF4-FFF2-40B4-BE49-F238E27FC236}">
                <a16:creationId xmlns:a16="http://schemas.microsoft.com/office/drawing/2014/main" xmlns="" id="{7D189B07-8722-D5DC-6302-D33EAA6695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CasellaDiTesto 6">
            <a:extLst>
              <a:ext uri="{FF2B5EF4-FFF2-40B4-BE49-F238E27FC236}">
                <a16:creationId xmlns:a16="http://schemas.microsoft.com/office/drawing/2014/main" xmlns="" id="{EAE42783-9BF0-3B8E-4BBC-BA7C3468FA79}"/>
              </a:ext>
            </a:extLst>
          </p:cNvPr>
          <p:cNvSpPr txBox="1"/>
          <p:nvPr/>
        </p:nvSpPr>
        <p:spPr>
          <a:xfrm>
            <a:off x="7741186" y="770322"/>
            <a:ext cx="4056184" cy="3170099"/>
          </a:xfrm>
          <a:prstGeom prst="rect">
            <a:avLst/>
          </a:prstGeom>
          <a:noFill/>
        </p:spPr>
        <p:txBody>
          <a:bodyPr wrap="square">
            <a:spAutoFit/>
          </a:bodyPr>
          <a:lstStyle/>
          <a:p>
            <a:r>
              <a:rPr lang="it-IT" sz="4000" b="0" i="1" u="none" strike="noStrike">
                <a:solidFill>
                  <a:srgbClr val="F9EFCA"/>
                </a:solidFill>
                <a:effectLst/>
                <a:latin typeface="Bahnschrift SemiBold Condensed" panose="020B0502040204020203" pitchFamily="34" charset="0"/>
              </a:rPr>
              <a:t>Art.21</a:t>
            </a:r>
          </a:p>
          <a:p>
            <a:r>
              <a:rPr lang="it-IT" sz="3200" i="1">
                <a:solidFill>
                  <a:srgbClr val="F9EFCA"/>
                </a:solidFill>
                <a:latin typeface="Bahnschrift SemiBold Condensed" panose="020B0502040204020203" pitchFamily="34" charset="0"/>
              </a:rPr>
              <a:t>-Tutte le persone sono libere e hanno pari dignità e diritti.</a:t>
            </a:r>
          </a:p>
          <a:p>
            <a:r>
              <a:rPr lang="it-IT" sz="3200" b="0" i="1" u="none" strike="noStrike">
                <a:solidFill>
                  <a:srgbClr val="F9EFCA"/>
                </a:solidFill>
                <a:effectLst/>
                <a:latin typeface="Bahnschrift SemiBold Condensed" panose="020B0502040204020203" pitchFamily="34" charset="0"/>
              </a:rPr>
              <a:t>I diritti u</a:t>
            </a:r>
            <a:r>
              <a:rPr lang="it-IT" sz="3200" i="1">
                <a:solidFill>
                  <a:srgbClr val="F9EFCA"/>
                </a:solidFill>
                <a:latin typeface="Bahnschrift SemiBold Condensed" panose="020B0502040204020203" pitchFamily="34" charset="0"/>
              </a:rPr>
              <a:t>mani e la </a:t>
            </a:r>
            <a:r>
              <a:rPr lang="it-IT" sz="3200" i="1" err="1">
                <a:solidFill>
                  <a:srgbClr val="F9EFCA"/>
                </a:solidFill>
                <a:latin typeface="Bahnschrift SemiBold Condensed" panose="020B0502040204020203" pitchFamily="34" charset="0"/>
              </a:rPr>
              <a:t>la</a:t>
            </a:r>
            <a:r>
              <a:rPr lang="it-IT" sz="3200" i="1">
                <a:solidFill>
                  <a:srgbClr val="F9EFCA"/>
                </a:solidFill>
                <a:latin typeface="Bahnschrift SemiBold Condensed" panose="020B0502040204020203" pitchFamily="34" charset="0"/>
              </a:rPr>
              <a:t> libertà sono inalienabili e inviolabili</a:t>
            </a:r>
            <a:endParaRPr lang="it-IT" sz="3200" b="0" i="1" u="none" strike="noStrike">
              <a:solidFill>
                <a:srgbClr val="F9EFCA"/>
              </a:solidFill>
              <a:effectLst/>
              <a:latin typeface="Bahnschrift SemiBold Condensed" panose="020B0502040204020203" pitchFamily="34" charset="0"/>
            </a:endParaRPr>
          </a:p>
        </p:txBody>
      </p:sp>
      <p:sp>
        <p:nvSpPr>
          <p:cNvPr id="11" name="CasellaDiTesto 10">
            <a:extLst>
              <a:ext uri="{FF2B5EF4-FFF2-40B4-BE49-F238E27FC236}">
                <a16:creationId xmlns:a16="http://schemas.microsoft.com/office/drawing/2014/main" xmlns="" id="{DD3AD289-4799-C0FC-4E55-C174DFF02A4A}"/>
              </a:ext>
            </a:extLst>
          </p:cNvPr>
          <p:cNvSpPr txBox="1"/>
          <p:nvPr/>
        </p:nvSpPr>
        <p:spPr>
          <a:xfrm>
            <a:off x="-302790" y="2938070"/>
            <a:ext cx="7367742" cy="3170099"/>
          </a:xfrm>
          <a:prstGeom prst="rect">
            <a:avLst/>
          </a:prstGeom>
          <a:noFill/>
        </p:spPr>
        <p:txBody>
          <a:bodyPr wrap="square" rtlCol="0">
            <a:spAutoFit/>
          </a:bodyPr>
          <a:lstStyle/>
          <a:p>
            <a:r>
              <a:rPr lang="it-IT" sz="20000">
                <a:solidFill>
                  <a:schemeClr val="accent6">
                    <a:lumMod val="75000"/>
                    <a:alpha val="42000"/>
                  </a:schemeClr>
                </a:solidFill>
                <a:latin typeface="Bell MT" panose="02020503060305020303" pitchFamily="18" charset="0"/>
                <a:cs typeface="Aharoni" panose="02010803020104030203" pitchFamily="2" charset="-79"/>
              </a:rPr>
              <a:t>Art.2</a:t>
            </a:r>
          </a:p>
        </p:txBody>
      </p:sp>
      <p:sp>
        <p:nvSpPr>
          <p:cNvPr id="2" name="CasellaDiTesto 1">
            <a:extLst>
              <a:ext uri="{FF2B5EF4-FFF2-40B4-BE49-F238E27FC236}">
                <a16:creationId xmlns:a16="http://schemas.microsoft.com/office/drawing/2014/main" xmlns="" id="{DA75A9C2-FB4A-99DF-905B-9B54DF8BEAAD}"/>
              </a:ext>
            </a:extLst>
          </p:cNvPr>
          <p:cNvSpPr txBox="1"/>
          <p:nvPr/>
        </p:nvSpPr>
        <p:spPr>
          <a:xfrm>
            <a:off x="552801" y="1055569"/>
            <a:ext cx="4952321" cy="4011355"/>
          </a:xfrm>
          <a:prstGeom prst="rect">
            <a:avLst/>
          </a:prstGeom>
          <a:noFill/>
        </p:spPr>
        <p:txBody>
          <a:bodyPr wrap="square" rtlCol="0">
            <a:spAutoFit/>
          </a:bodyPr>
          <a:lstStyle/>
          <a:p>
            <a:r>
              <a:rPr lang="it-IT" sz="3200" b="1" i="1" u="none" strike="noStrike">
                <a:solidFill>
                  <a:srgbClr val="F9EFCA"/>
                </a:solidFill>
                <a:effectLst/>
                <a:latin typeface="Bahnschrift SemiBold Condensed" panose="020B0502040204020203" pitchFamily="34" charset="0"/>
              </a:rPr>
              <a:t>Carta dei diritti dell’uomo e del cittadino</a:t>
            </a:r>
          </a:p>
          <a:p>
            <a:pPr rtl="0">
              <a:spcBef>
                <a:spcPts val="0"/>
              </a:spcBef>
              <a:spcAft>
                <a:spcPts val="800"/>
              </a:spcAft>
            </a:pPr>
            <a:r>
              <a:rPr lang="it-IT" sz="2400" b="1" i="1" u="none" strike="noStrike">
                <a:solidFill>
                  <a:srgbClr val="F9EFCA"/>
                </a:solidFill>
                <a:effectLst/>
                <a:latin typeface="Bahnschrift SemiBold Condensed" panose="020B0502040204020203" pitchFamily="34" charset="0"/>
              </a:rPr>
              <a:t>-Il fine di ogni associazione politica è la conservazione dei diritti naturali ed imprescrittibili dell’uomo. Questi diritti sono la libertà, la proprietà, la sicurezza e la resistenza all’oppressione.</a:t>
            </a:r>
            <a:endParaRPr lang="it-IT" sz="2400" b="0" i="1">
              <a:solidFill>
                <a:srgbClr val="F9EFCA"/>
              </a:solidFill>
              <a:effectLst/>
              <a:latin typeface="Bahnschrift SemiBold Condensed" panose="020B0502040204020203" pitchFamily="34" charset="0"/>
            </a:endParaRPr>
          </a:p>
          <a:p>
            <a:r>
              <a:rPr lang="it-IT" sz="3200"/>
              <a:t/>
            </a:r>
            <a:br>
              <a:rPr lang="it-IT" sz="3200"/>
            </a:br>
            <a:endParaRPr lang="it-IT" sz="3200" b="1" i="1" u="none" strike="noStrike">
              <a:solidFill>
                <a:srgbClr val="F9EFCA"/>
              </a:solidFill>
              <a:effectLst/>
              <a:latin typeface="Bahnschrift SemiBold Condensed" panose="020B0502040204020203" pitchFamily="34" charset="0"/>
            </a:endParaRPr>
          </a:p>
        </p:txBody>
      </p:sp>
    </p:spTree>
    <p:extLst>
      <p:ext uri="{BB962C8B-B14F-4D97-AF65-F5344CB8AC3E}">
        <p14:creationId xmlns:p14="http://schemas.microsoft.com/office/powerpoint/2010/main" val="141762402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8C3E7155-1484-9418-26A5-AA9E16578F2C}"/>
              </a:ext>
            </a:extLst>
          </p:cNvPr>
          <p:cNvPicPr>
            <a:picLocks noChangeAspect="1"/>
          </p:cNvPicPr>
          <p:nvPr/>
        </p:nvPicPr>
        <p:blipFill>
          <a:blip r:embed="rId2"/>
          <a:stretch>
            <a:fillRect/>
          </a:stretch>
        </p:blipFill>
        <p:spPr>
          <a:xfrm>
            <a:off x="0" y="1522"/>
            <a:ext cx="12573596" cy="7071078"/>
          </a:xfrm>
          <a:prstGeom prst="rect">
            <a:avLst/>
          </a:prstGeom>
          <a:solidFill>
            <a:srgbClr val="F9EFCA"/>
          </a:solidFill>
        </p:spPr>
      </p:pic>
      <p:pic>
        <p:nvPicPr>
          <p:cNvPr id="13" name="Segnaposto contenuto 6">
            <a:extLst>
              <a:ext uri="{FF2B5EF4-FFF2-40B4-BE49-F238E27FC236}">
                <a16:creationId xmlns:a16="http://schemas.microsoft.com/office/drawing/2014/main" xmlns="" id="{1F389492-A7BE-2D0D-816B-EE8B64A140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96" r="13043" b="36850"/>
          <a:stretch/>
        </p:blipFill>
        <p:spPr>
          <a:xfrm>
            <a:off x="14950095" y="2755481"/>
            <a:ext cx="1434129" cy="1347038"/>
          </a:xfrm>
          <a:prstGeom prst="rect">
            <a:avLst/>
          </a:prstGeom>
        </p:spPr>
      </p:pic>
      <p:pic>
        <p:nvPicPr>
          <p:cNvPr id="8" name="Segnaposto contenuto 6">
            <a:extLst>
              <a:ext uri="{FF2B5EF4-FFF2-40B4-BE49-F238E27FC236}">
                <a16:creationId xmlns:a16="http://schemas.microsoft.com/office/drawing/2014/main" xmlns="" id="{1BD7C34B-7C19-9280-9F1F-12538216A93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40303"/>
          <a:stretch/>
        </p:blipFill>
        <p:spPr>
          <a:xfrm>
            <a:off x="14659272" y="808590"/>
            <a:ext cx="2015776" cy="1347038"/>
          </a:xfrm>
        </p:spPr>
      </p:pic>
      <p:pic>
        <p:nvPicPr>
          <p:cNvPr id="14" name="Immagine 13">
            <a:hlinkClick r:id="rId5" action="ppaction://hlinksldjump"/>
            <a:extLst>
              <a:ext uri="{FF2B5EF4-FFF2-40B4-BE49-F238E27FC236}">
                <a16:creationId xmlns:a16="http://schemas.microsoft.com/office/drawing/2014/main" xmlns="" id="{3C59AA4C-F832-0FC9-6732-5C542ADFD4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9" name="Parallelogramma 8">
            <a:extLst>
              <a:ext uri="{FF2B5EF4-FFF2-40B4-BE49-F238E27FC236}">
                <a16:creationId xmlns:a16="http://schemas.microsoft.com/office/drawing/2014/main" xmlns="" id="{09F82F6A-4B83-04B6-89A4-A02328637263}"/>
              </a:ext>
            </a:extLst>
          </p:cNvPr>
          <p:cNvSpPr/>
          <p:nvPr/>
        </p:nvSpPr>
        <p:spPr>
          <a:xfrm>
            <a:off x="-2836984" y="-3434000"/>
            <a:ext cx="14044246" cy="17419361"/>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Parallelogramma 10">
            <a:hlinkClick r:id="rId7" action="ppaction://hlinksldjump"/>
            <a:extLst>
              <a:ext uri="{FF2B5EF4-FFF2-40B4-BE49-F238E27FC236}">
                <a16:creationId xmlns:a16="http://schemas.microsoft.com/office/drawing/2014/main" xmlns="" id="{1393A50F-392B-831D-6352-02F7AD8A04A2}"/>
              </a:ext>
            </a:extLst>
          </p:cNvPr>
          <p:cNvSpPr/>
          <p:nvPr/>
        </p:nvSpPr>
        <p:spPr>
          <a:xfrm>
            <a:off x="7139159" y="5594757"/>
            <a:ext cx="4383509" cy="4743941"/>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hlinkClick r:id="rId8" action="ppaction://hlinksldjump"/>
            <a:extLst>
              <a:ext uri="{FF2B5EF4-FFF2-40B4-BE49-F238E27FC236}">
                <a16:creationId xmlns:a16="http://schemas.microsoft.com/office/drawing/2014/main" xmlns="" id="{F1A2E71D-9760-3313-5B26-CDE112A761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070167" y="1027950"/>
            <a:ext cx="905001" cy="911359"/>
          </a:xfrm>
          <a:prstGeom prst="rect">
            <a:avLst/>
          </a:prstGeom>
        </p:spPr>
      </p:pic>
      <p:sp>
        <p:nvSpPr>
          <p:cNvPr id="17" name="CasellaDiTesto 16">
            <a:extLst>
              <a:ext uri="{FF2B5EF4-FFF2-40B4-BE49-F238E27FC236}">
                <a16:creationId xmlns:a16="http://schemas.microsoft.com/office/drawing/2014/main" xmlns="" id="{57665509-CDAC-AB04-DC69-BB236C666714}"/>
              </a:ext>
            </a:extLst>
          </p:cNvPr>
          <p:cNvSpPr txBox="1"/>
          <p:nvPr/>
        </p:nvSpPr>
        <p:spPr>
          <a:xfrm>
            <a:off x="1523507" y="-371960"/>
            <a:ext cx="8392018" cy="3170099"/>
          </a:xfrm>
          <a:prstGeom prst="rect">
            <a:avLst/>
          </a:prstGeom>
          <a:noFill/>
        </p:spPr>
        <p:txBody>
          <a:bodyPr wrap="square" rtlCol="0">
            <a:spAutoFit/>
          </a:bodyPr>
          <a:lstStyle/>
          <a:p>
            <a:r>
              <a:rPr lang="it-IT" sz="20000">
                <a:solidFill>
                  <a:schemeClr val="accent6">
                    <a:lumMod val="75000"/>
                    <a:alpha val="42000"/>
                  </a:schemeClr>
                </a:solidFill>
                <a:latin typeface="Bell MT" panose="02020503060305020303" pitchFamily="18" charset="0"/>
                <a:cs typeface="Aharoni" panose="02010803020104030203" pitchFamily="2" charset="-79"/>
              </a:rPr>
              <a:t>Art.7-8</a:t>
            </a:r>
          </a:p>
        </p:txBody>
      </p:sp>
      <p:sp>
        <p:nvSpPr>
          <p:cNvPr id="2" name="CasellaDiTesto 1">
            <a:extLst>
              <a:ext uri="{FF2B5EF4-FFF2-40B4-BE49-F238E27FC236}">
                <a16:creationId xmlns:a16="http://schemas.microsoft.com/office/drawing/2014/main" xmlns="" id="{9C37BC9E-4E21-8507-AD5B-A8AB55277325}"/>
              </a:ext>
            </a:extLst>
          </p:cNvPr>
          <p:cNvSpPr txBox="1"/>
          <p:nvPr/>
        </p:nvSpPr>
        <p:spPr>
          <a:xfrm>
            <a:off x="661319" y="503387"/>
            <a:ext cx="7047640" cy="5755422"/>
          </a:xfrm>
          <a:prstGeom prst="rect">
            <a:avLst/>
          </a:prstGeom>
          <a:noFill/>
        </p:spPr>
        <p:txBody>
          <a:bodyPr wrap="square" lIns="91440" tIns="45720" rIns="91440" bIns="45720" rtlCol="0" anchor="t">
            <a:spAutoFit/>
          </a:bodyPr>
          <a:lstStyle/>
          <a:p>
            <a:r>
              <a:rPr lang="it-IT" sz="3200" b="1" i="1" u="none" strike="noStrike" dirty="0">
                <a:solidFill>
                  <a:srgbClr val="F9EFCA"/>
                </a:solidFill>
                <a:effectLst/>
                <a:latin typeface="Bahnschrift SemiBold Condensed"/>
              </a:rPr>
              <a:t>Carta dei diritti dell’uomo e del cittadino</a:t>
            </a:r>
          </a:p>
          <a:p>
            <a:r>
              <a:rPr lang="it-IT" sz="1800" b="1" i="1" u="none" strike="noStrike" dirty="0">
                <a:solidFill>
                  <a:srgbClr val="F9EFCA"/>
                </a:solidFill>
                <a:effectLst/>
                <a:latin typeface="Bahnschrift SemiBold Condensed"/>
              </a:rPr>
              <a:t> Art.7 </a:t>
            </a:r>
            <a:r>
              <a:rPr lang="it-IT" sz="2400" b="1" i="1" u="none" strike="noStrike" dirty="0">
                <a:solidFill>
                  <a:srgbClr val="F9EFCA"/>
                </a:solidFill>
                <a:effectLst/>
                <a:latin typeface="Bahnschrift SemiBold Condensed"/>
              </a:rPr>
              <a:t>-Nessun uomo può essere accusato, arrestato o detenuto se non nei casi determinati dalla Legge, e secondo le forme da essa prescritte. Quelli che sollecitano, emanano, eseguono o fanno eseguire degli ordini arbitrari, devono essere puniti; ma ogni cittadino citato o tratto in arresto, in virtù della Legge, deve obbedire immediatamente: opponendo resistenza si rende colpevole.</a:t>
            </a:r>
          </a:p>
          <a:p>
            <a:r>
              <a:rPr lang="it-IT" sz="1800" b="1" i="1" u="none" strike="noStrike" dirty="0">
                <a:solidFill>
                  <a:srgbClr val="F9EFCA"/>
                </a:solidFill>
                <a:effectLst/>
                <a:latin typeface="Bahnschrift SemiBold Condensed"/>
              </a:rPr>
              <a:t>Art.8 </a:t>
            </a:r>
            <a:r>
              <a:rPr lang="it-IT" sz="2400" b="1" i="1" u="none" strike="noStrike" dirty="0">
                <a:solidFill>
                  <a:srgbClr val="F9EFCA"/>
                </a:solidFill>
                <a:effectLst/>
                <a:latin typeface="Bahnschrift SemiBold Condensed"/>
              </a:rPr>
              <a:t>-</a:t>
            </a:r>
            <a:r>
              <a:rPr lang="it-IT" sz="2400" b="1" i="1" u="none" strike="noStrike" dirty="0">
                <a:solidFill>
                  <a:srgbClr val="000000"/>
                </a:solidFill>
                <a:effectLst/>
                <a:latin typeface="Calibri"/>
                <a:ea typeface="Calibri"/>
                <a:cs typeface="Calibri"/>
              </a:rPr>
              <a:t> </a:t>
            </a:r>
            <a:r>
              <a:rPr lang="it-IT" sz="2400" b="1" i="1" u="none" strike="noStrike" dirty="0">
                <a:solidFill>
                  <a:srgbClr val="F9EFCA"/>
                </a:solidFill>
                <a:effectLst/>
                <a:latin typeface="Bahnschrift SemiBold Condensed"/>
              </a:rPr>
              <a:t>La Legge deve stabilire solo pene strettamente ed evidentemente </a:t>
            </a:r>
            <a:r>
              <a:rPr lang="it-IT" sz="2400" b="1" i="1" dirty="0">
                <a:solidFill>
                  <a:srgbClr val="F9EFCA"/>
                </a:solidFill>
                <a:latin typeface="Bahnschrift SemiBold Condensed"/>
              </a:rPr>
              <a:t>necessarie</a:t>
            </a:r>
            <a:r>
              <a:rPr lang="it-IT" sz="2400" b="1" i="1" u="none" strike="noStrike" dirty="0">
                <a:solidFill>
                  <a:srgbClr val="F9EFCA"/>
                </a:solidFill>
                <a:effectLst/>
                <a:latin typeface="Bahnschrift SemiBold Condensed"/>
              </a:rPr>
              <a:t> e nessuno può essere punito se non in virtù di una Legge stabilita e promulgata anteriormente al delitto, e legalmente applicata</a:t>
            </a:r>
          </a:p>
          <a:p>
            <a:endParaRPr lang="it-IT" sz="3200" b="1" i="1" u="none" strike="noStrike">
              <a:solidFill>
                <a:srgbClr val="F9EFCA"/>
              </a:solidFill>
              <a:effectLst/>
              <a:latin typeface="Bahnschrift SemiBold Condensed" panose="020B0502040204020203" pitchFamily="34" charset="0"/>
            </a:endParaRPr>
          </a:p>
          <a:p>
            <a:r>
              <a:rPr lang="it-IT" sz="3200" dirty="0"/>
              <a:t/>
            </a:r>
            <a:br>
              <a:rPr lang="it-IT" sz="3200" dirty="0"/>
            </a:br>
            <a:endParaRPr lang="it-IT" sz="3200" b="1" i="1" u="none" strike="noStrike">
              <a:solidFill>
                <a:srgbClr val="F9EFCA"/>
              </a:solidFill>
              <a:effectLst/>
              <a:latin typeface="Bahnschrift SemiBold Condensed" panose="020B0502040204020203" pitchFamily="34" charset="0"/>
            </a:endParaRPr>
          </a:p>
        </p:txBody>
      </p:sp>
      <p:sp>
        <p:nvSpPr>
          <p:cNvPr id="10" name="Parallelogramma 9">
            <a:hlinkClick r:id="rId10" action="ppaction://hlinksldjump"/>
            <a:extLst>
              <a:ext uri="{FF2B5EF4-FFF2-40B4-BE49-F238E27FC236}">
                <a16:creationId xmlns:a16="http://schemas.microsoft.com/office/drawing/2014/main" xmlns="" id="{A5F51AD2-C00F-56D6-C0D3-3A2954953866}"/>
              </a:ext>
            </a:extLst>
          </p:cNvPr>
          <p:cNvSpPr/>
          <p:nvPr/>
        </p:nvSpPr>
        <p:spPr>
          <a:xfrm>
            <a:off x="3521381" y="5594757"/>
            <a:ext cx="4383509" cy="4743941"/>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7143869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sp>
        <p:nvSpPr>
          <p:cNvPr id="5" name="Parallelogramma 4">
            <a:extLst>
              <a:ext uri="{FF2B5EF4-FFF2-40B4-BE49-F238E27FC236}">
                <a16:creationId xmlns:a16="http://schemas.microsoft.com/office/drawing/2014/main" xmlns="" id="{26161A62-BD50-B578-257B-3E0C41D8F00E}"/>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Segnaposto contenuto 6">
            <a:extLst>
              <a:ext uri="{FF2B5EF4-FFF2-40B4-BE49-F238E27FC236}">
                <a16:creationId xmlns:a16="http://schemas.microsoft.com/office/drawing/2014/main" xmlns="" id="{38315D38-7712-0E78-F3E2-C60E52EAB20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959" b="40303"/>
          <a:stretch/>
        </p:blipFill>
        <p:spPr>
          <a:xfrm>
            <a:off x="6338452" y="841202"/>
            <a:ext cx="1734388" cy="1347038"/>
          </a:xfrm>
        </p:spPr>
      </p:pic>
      <p:pic>
        <p:nvPicPr>
          <p:cNvPr id="14" name="Immagine 13">
            <a:hlinkClick r:id="rId4" action="ppaction://hlinksldjump"/>
            <a:extLst>
              <a:ext uri="{FF2B5EF4-FFF2-40B4-BE49-F238E27FC236}">
                <a16:creationId xmlns:a16="http://schemas.microsoft.com/office/drawing/2014/main" xmlns="" id="{791FF9FA-6D0F-C1B7-E177-EE1D02181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Parallelogramma 6">
            <a:extLst>
              <a:ext uri="{FF2B5EF4-FFF2-40B4-BE49-F238E27FC236}">
                <a16:creationId xmlns:a16="http://schemas.microsoft.com/office/drawing/2014/main" xmlns="" id="{9BBEAD34-A900-FF61-23F2-526FCC14BE57}"/>
              </a:ext>
            </a:extLst>
          </p:cNvPr>
          <p:cNvSpPr/>
          <p:nvPr/>
        </p:nvSpPr>
        <p:spPr>
          <a:xfrm>
            <a:off x="5159218" y="-2"/>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arallelogramma 7">
            <a:extLst>
              <a:ext uri="{FF2B5EF4-FFF2-40B4-BE49-F238E27FC236}">
                <a16:creationId xmlns:a16="http://schemas.microsoft.com/office/drawing/2014/main" xmlns="" id="{125E15F4-14E6-D1F5-CE9F-FA40FD465F25}"/>
              </a:ext>
            </a:extLst>
          </p:cNvPr>
          <p:cNvSpPr/>
          <p:nvPr/>
        </p:nvSpPr>
        <p:spPr>
          <a:xfrm>
            <a:off x="6338452" y="9369164"/>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xmlns="" id="{A459BF09-F6EA-76AD-9791-1433E17862AB}"/>
              </a:ext>
            </a:extLst>
          </p:cNvPr>
          <p:cNvSpPr txBox="1"/>
          <p:nvPr/>
        </p:nvSpPr>
        <p:spPr>
          <a:xfrm>
            <a:off x="7634456" y="747165"/>
            <a:ext cx="4162425" cy="4914166"/>
          </a:xfrm>
          <a:custGeom>
            <a:avLst/>
            <a:gdLst>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724400"/>
              <a:gd name="connsiteY0" fmla="*/ 0 h 5650265"/>
              <a:gd name="connsiteX1" fmla="*/ 4162425 w 4724400"/>
              <a:gd name="connsiteY1" fmla="*/ 0 h 5650265"/>
              <a:gd name="connsiteX2" fmla="*/ 4724400 w 4724400"/>
              <a:gd name="connsiteY2" fmla="*/ 5516915 h 5650265"/>
              <a:gd name="connsiteX3" fmla="*/ 0 w 4724400"/>
              <a:gd name="connsiteY3" fmla="*/ 5650265 h 5650265"/>
              <a:gd name="connsiteX4" fmla="*/ 0 w 4724400"/>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425" h="5650265">
                <a:moveTo>
                  <a:pt x="0" y="0"/>
                </a:moveTo>
                <a:lnTo>
                  <a:pt x="4162425" y="0"/>
                </a:lnTo>
                <a:cubicBezTo>
                  <a:pt x="4133850" y="1870722"/>
                  <a:pt x="3990975" y="3046118"/>
                  <a:pt x="4076700" y="5612165"/>
                </a:cubicBezTo>
                <a:lnTo>
                  <a:pt x="0" y="5650265"/>
                </a:lnTo>
                <a:lnTo>
                  <a:pt x="0" y="0"/>
                </a:lnTo>
                <a:close/>
              </a:path>
            </a:pathLst>
          </a:custGeom>
          <a:noFill/>
        </p:spPr>
        <p:txBody>
          <a:bodyPr wrap="square" rtlCol="0">
            <a:spAutoFit/>
          </a:bodyPr>
          <a:lstStyle/>
          <a:p>
            <a:pPr rtl="0">
              <a:spcBef>
                <a:spcPts val="0"/>
              </a:spcBef>
              <a:spcAft>
                <a:spcPts val="0"/>
              </a:spcAft>
            </a:pPr>
            <a:r>
              <a:rPr lang="it-IT" sz="3600" b="0" i="1" u="none" strike="noStrike">
                <a:solidFill>
                  <a:srgbClr val="F9EFCA"/>
                </a:solidFill>
                <a:effectLst/>
                <a:latin typeface="Bahnschrift SemiBold Condensed" panose="020B0502040204020203" pitchFamily="34" charset="0"/>
              </a:rPr>
              <a:t> Art. </a:t>
            </a:r>
            <a:r>
              <a:rPr lang="it-IT" sz="3600" i="1">
                <a:solidFill>
                  <a:srgbClr val="F9EFCA"/>
                </a:solidFill>
                <a:latin typeface="Bahnschrift SemiBold Condensed" panose="020B0502040204020203" pitchFamily="34" charset="0"/>
              </a:rPr>
              <a:t>7</a:t>
            </a:r>
            <a:endParaRPr lang="it-IT" sz="3600" b="0" i="1" u="none" strike="noStrike">
              <a:solidFill>
                <a:srgbClr val="F9EFCA"/>
              </a:solidFill>
              <a:effectLst/>
              <a:latin typeface="Bahnschrift SemiBold Condensed" panose="020B0502040204020203" pitchFamily="34" charset="0"/>
            </a:endParaRPr>
          </a:p>
          <a:p>
            <a:pPr rtl="0">
              <a:spcBef>
                <a:spcPts val="0"/>
              </a:spcBef>
              <a:spcAft>
                <a:spcPts val="0"/>
              </a:spcAft>
            </a:pPr>
            <a:r>
              <a:rPr lang="it-IT" sz="2400" b="0" i="1" u="none" strike="noStrike">
                <a:solidFill>
                  <a:srgbClr val="F9EFCA"/>
                </a:solidFill>
                <a:effectLst/>
                <a:latin typeface="Bahnschrift SemiBold Condensed" panose="020B0502040204020203" pitchFamily="34" charset="0"/>
              </a:rPr>
              <a:t>-La responsabilità penale è personale.</a:t>
            </a:r>
            <a:endParaRPr lang="it-IT" sz="2400" b="0" i="1">
              <a:solidFill>
                <a:srgbClr val="F9EFCA"/>
              </a:solidFill>
              <a:effectLst/>
              <a:latin typeface="Bahnschrift SemiBold Condensed" panose="020B0502040204020203" pitchFamily="34" charset="0"/>
            </a:endParaRPr>
          </a:p>
          <a:p>
            <a:pPr rtl="0">
              <a:spcBef>
                <a:spcPts val="0"/>
              </a:spcBef>
              <a:spcAft>
                <a:spcPts val="0"/>
              </a:spcAft>
            </a:pPr>
            <a:r>
              <a:rPr lang="it-IT" sz="2400" b="0" i="1" u="none" strike="noStrike">
                <a:solidFill>
                  <a:srgbClr val="F9EFCA"/>
                </a:solidFill>
                <a:effectLst/>
                <a:latin typeface="Bahnschrift SemiBold Condensed" panose="020B0502040204020203" pitchFamily="34" charset="0"/>
              </a:rPr>
              <a:t>L'imputato non è considerato colpevole sino alla condanna definitiva.</a:t>
            </a:r>
            <a:endParaRPr lang="it-IT" sz="2400" b="0" i="1">
              <a:solidFill>
                <a:srgbClr val="F9EFCA"/>
              </a:solidFill>
              <a:effectLst/>
              <a:latin typeface="Bahnschrift SemiBold Condensed" panose="020B0502040204020203" pitchFamily="34" charset="0"/>
            </a:endParaRPr>
          </a:p>
          <a:p>
            <a:pPr rtl="0">
              <a:spcBef>
                <a:spcPts val="0"/>
              </a:spcBef>
              <a:spcAft>
                <a:spcPts val="0"/>
              </a:spcAft>
            </a:pPr>
            <a:r>
              <a:rPr lang="it-IT" sz="2400" b="0" i="1" u="none" strike="noStrike">
                <a:solidFill>
                  <a:srgbClr val="F9EFCA"/>
                </a:solidFill>
                <a:effectLst/>
                <a:latin typeface="Bahnschrift SemiBold Condensed" panose="020B0502040204020203" pitchFamily="34" charset="0"/>
              </a:rPr>
              <a:t>Le pene non possono consistere in trattamenti contrari al senso di umanità e devono tendere alla rieducazione del condannato.</a:t>
            </a:r>
            <a:endParaRPr lang="it-IT" sz="2400" b="0" i="1">
              <a:solidFill>
                <a:srgbClr val="F9EFCA"/>
              </a:solidFill>
              <a:effectLst/>
              <a:latin typeface="Bahnschrift SemiBold Condensed" panose="020B0502040204020203" pitchFamily="34" charset="0"/>
            </a:endParaRPr>
          </a:p>
          <a:p>
            <a:pPr rtl="0">
              <a:spcBef>
                <a:spcPts val="0"/>
              </a:spcBef>
              <a:spcAft>
                <a:spcPts val="800"/>
              </a:spcAft>
            </a:pPr>
            <a:r>
              <a:rPr lang="it-IT" sz="2400" b="0" i="1" u="none" strike="noStrike">
                <a:solidFill>
                  <a:srgbClr val="F9EFCA"/>
                </a:solidFill>
                <a:effectLst/>
                <a:latin typeface="Bahnschrift SemiBold Condensed" panose="020B0502040204020203" pitchFamily="34" charset="0"/>
              </a:rPr>
              <a:t>Non è ammessa la pena di morte.</a:t>
            </a:r>
          </a:p>
          <a:p>
            <a:pPr rtl="0">
              <a:spcBef>
                <a:spcPts val="0"/>
              </a:spcBef>
              <a:spcAft>
                <a:spcPts val="800"/>
              </a:spcAft>
            </a:pPr>
            <a:endParaRPr lang="it-IT" sz="2400" b="0" i="1">
              <a:solidFill>
                <a:srgbClr val="F9EFCA"/>
              </a:solidFill>
              <a:effectLst/>
              <a:latin typeface="Bahnschrift SemiBold Condensed" panose="020B0502040204020203" pitchFamily="34" charset="0"/>
            </a:endParaRPr>
          </a:p>
          <a:p>
            <a:r>
              <a:rPr lang="it-IT" sz="2400"/>
              <a:t/>
            </a:r>
            <a:br>
              <a:rPr lang="it-IT" sz="2400"/>
            </a:br>
            <a:endParaRPr lang="it-IT" sz="2400" i="1">
              <a:solidFill>
                <a:srgbClr val="F9EFCA"/>
              </a:solidFill>
              <a:latin typeface="Bahnschrift SemiBold Condensed" panose="020B0502040204020203" pitchFamily="34" charset="0"/>
            </a:endParaRPr>
          </a:p>
        </p:txBody>
      </p:sp>
      <p:sp>
        <p:nvSpPr>
          <p:cNvPr id="9" name="CasellaDiTesto 8">
            <a:extLst>
              <a:ext uri="{FF2B5EF4-FFF2-40B4-BE49-F238E27FC236}">
                <a16:creationId xmlns:a16="http://schemas.microsoft.com/office/drawing/2014/main" xmlns="" id="{A54848CA-45A7-BE57-F26C-B27F69FED256}"/>
              </a:ext>
            </a:extLst>
          </p:cNvPr>
          <p:cNvSpPr txBox="1"/>
          <p:nvPr/>
        </p:nvSpPr>
        <p:spPr>
          <a:xfrm>
            <a:off x="-302790" y="2914650"/>
            <a:ext cx="7113165" cy="2400657"/>
          </a:xfrm>
          <a:prstGeom prst="rect">
            <a:avLst/>
          </a:prstGeom>
          <a:noFill/>
        </p:spPr>
        <p:txBody>
          <a:bodyPr wrap="square" rtlCol="0">
            <a:spAutoFit/>
          </a:bodyPr>
          <a:lstStyle/>
          <a:p>
            <a:r>
              <a:rPr lang="it-IT" sz="15000">
                <a:solidFill>
                  <a:schemeClr val="accent6">
                    <a:lumMod val="75000"/>
                    <a:alpha val="42000"/>
                  </a:schemeClr>
                </a:solidFill>
                <a:latin typeface="Bell MT" panose="02020503060305020303" pitchFamily="18" charset="0"/>
                <a:cs typeface="Aharoni" panose="02010803020104030203" pitchFamily="2" charset="-79"/>
              </a:rPr>
              <a:t>Art.7-8</a:t>
            </a:r>
          </a:p>
        </p:txBody>
      </p:sp>
      <p:sp>
        <p:nvSpPr>
          <p:cNvPr id="2" name="CasellaDiTesto 1">
            <a:extLst>
              <a:ext uri="{FF2B5EF4-FFF2-40B4-BE49-F238E27FC236}">
                <a16:creationId xmlns:a16="http://schemas.microsoft.com/office/drawing/2014/main" xmlns="" id="{B9E228CB-D193-E9D0-42D4-5BF8C1DEC919}"/>
              </a:ext>
            </a:extLst>
          </p:cNvPr>
          <p:cNvSpPr txBox="1"/>
          <p:nvPr/>
        </p:nvSpPr>
        <p:spPr>
          <a:xfrm>
            <a:off x="395118" y="841202"/>
            <a:ext cx="4781213" cy="6432530"/>
          </a:xfrm>
          <a:prstGeom prst="rect">
            <a:avLst/>
          </a:prstGeom>
          <a:noFill/>
        </p:spPr>
        <p:txBody>
          <a:bodyPr wrap="square" rtlCol="0">
            <a:spAutoFit/>
          </a:bodyPr>
          <a:lstStyle/>
          <a:p>
            <a:r>
              <a:rPr lang="it-IT" sz="2800" b="1" i="1" u="none" strike="noStrike">
                <a:solidFill>
                  <a:srgbClr val="F9EFCA"/>
                </a:solidFill>
                <a:effectLst/>
                <a:latin typeface="Bahnschrift SemiBold Condensed" panose="020B0502040204020203" pitchFamily="34" charset="0"/>
              </a:rPr>
              <a:t>Carta dei diritti dell’uomo e del cittadino</a:t>
            </a:r>
          </a:p>
          <a:p>
            <a:r>
              <a:rPr lang="it-IT" sz="1600" b="1" i="1" u="none" strike="noStrike">
                <a:solidFill>
                  <a:srgbClr val="F9EFCA"/>
                </a:solidFill>
                <a:effectLst/>
                <a:latin typeface="Bahnschrift SemiBold Condensed" panose="020B0502040204020203" pitchFamily="34" charset="0"/>
              </a:rPr>
              <a:t> Art.7 </a:t>
            </a:r>
            <a:r>
              <a:rPr lang="it-IT" sz="2000" b="1" i="1" u="none" strike="noStrike">
                <a:solidFill>
                  <a:srgbClr val="F9EFCA"/>
                </a:solidFill>
                <a:effectLst/>
                <a:latin typeface="Bahnschrift SemiBold Condensed" panose="020B0502040204020203" pitchFamily="34" charset="0"/>
              </a:rPr>
              <a:t>-Nessun uomo può essere accusato, arrestato o detenuto se non nei casi determinati dalla Legge, e secondo le forme da essa prescritte. Quelli che sollecitano, emanano, eseguono o fanno eseguire degli ordini arbitrari, devono essere puniti; ma ogni cittadino citato o tratto in arresto, in virtù della Legge, deve obbedire immediatamente: opponendo resistenza si rende colpevole.</a:t>
            </a:r>
          </a:p>
          <a:p>
            <a:r>
              <a:rPr lang="it-IT" sz="1600" b="1" i="1" u="none" strike="noStrike">
                <a:solidFill>
                  <a:srgbClr val="F9EFCA"/>
                </a:solidFill>
                <a:effectLst/>
                <a:latin typeface="Bahnschrift SemiBold Condensed" panose="020B0502040204020203" pitchFamily="34" charset="0"/>
              </a:rPr>
              <a:t>Art.8 </a:t>
            </a:r>
            <a:r>
              <a:rPr lang="it-IT" sz="2000" b="1" i="1" u="none" strike="noStrike">
                <a:solidFill>
                  <a:srgbClr val="F9EFCA"/>
                </a:solidFill>
                <a:effectLst/>
                <a:latin typeface="Bahnschrift SemiBold Condensed" panose="020B0502040204020203" pitchFamily="34" charset="0"/>
              </a:rPr>
              <a:t>-</a:t>
            </a:r>
            <a:r>
              <a:rPr lang="it-IT" sz="2000" b="1" i="1" u="none" strike="noStrike">
                <a:solidFill>
                  <a:srgbClr val="000000"/>
                </a:solidFill>
                <a:effectLst/>
                <a:latin typeface="Calibri" panose="020F0502020204030204" pitchFamily="34" charset="0"/>
              </a:rPr>
              <a:t> </a:t>
            </a:r>
            <a:r>
              <a:rPr lang="it-IT" sz="2000" b="1" i="1" u="none" strike="noStrike">
                <a:solidFill>
                  <a:srgbClr val="F9EFCA"/>
                </a:solidFill>
                <a:effectLst/>
                <a:latin typeface="Bahnschrift SemiBold Condensed" panose="020B0502040204020203" pitchFamily="34" charset="0"/>
              </a:rPr>
              <a:t>La Legge deve stabilire solo pene strettamente ed evidentemente necessario e nessuno può essere punito se non in virtù di una Legge stabilita e promulgata anteriormente al delitto, e legalmente applicata</a:t>
            </a:r>
          </a:p>
          <a:p>
            <a:endParaRPr lang="it-IT" sz="3200" b="1" i="1" u="none" strike="noStrike">
              <a:solidFill>
                <a:srgbClr val="F9EFCA"/>
              </a:solidFill>
              <a:effectLst/>
              <a:latin typeface="Bahnschrift SemiBold Condensed" panose="020B0502040204020203" pitchFamily="34" charset="0"/>
            </a:endParaRPr>
          </a:p>
          <a:p>
            <a:r>
              <a:rPr lang="it-IT" sz="3200"/>
              <a:t/>
            </a:r>
            <a:br>
              <a:rPr lang="it-IT" sz="3200"/>
            </a:br>
            <a:endParaRPr lang="it-IT" sz="3200" b="1" i="1" u="none" strike="noStrike">
              <a:solidFill>
                <a:srgbClr val="F9EFCA"/>
              </a:solidFill>
              <a:effectLst/>
              <a:latin typeface="Bahnschrift SemiBold Condensed" panose="020B0502040204020203" pitchFamily="34" charset="0"/>
            </a:endParaRPr>
          </a:p>
        </p:txBody>
      </p:sp>
    </p:spTree>
    <p:extLst>
      <p:ext uri="{BB962C8B-B14F-4D97-AF65-F5344CB8AC3E}">
        <p14:creationId xmlns:p14="http://schemas.microsoft.com/office/powerpoint/2010/main" val="6172804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pic>
        <p:nvPicPr>
          <p:cNvPr id="8" name="Segnaposto contenuto 6">
            <a:extLst>
              <a:ext uri="{FF2B5EF4-FFF2-40B4-BE49-F238E27FC236}">
                <a16:creationId xmlns:a16="http://schemas.microsoft.com/office/drawing/2014/main" xmlns="" id="{6DF25E8F-352B-B27F-EB8C-8825012DE86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696" r="13043" b="36850"/>
          <a:stretch/>
        </p:blipFill>
        <p:spPr>
          <a:xfrm>
            <a:off x="6307057" y="1108216"/>
            <a:ext cx="1434129" cy="1347038"/>
          </a:xfrm>
        </p:spPr>
      </p:pic>
      <p:sp>
        <p:nvSpPr>
          <p:cNvPr id="9" name="Parallelogramma 8">
            <a:extLst>
              <a:ext uri="{FF2B5EF4-FFF2-40B4-BE49-F238E27FC236}">
                <a16:creationId xmlns:a16="http://schemas.microsoft.com/office/drawing/2014/main" xmlns="" id="{687A82EE-4376-0352-801E-5F2950AAF2F7}"/>
              </a:ext>
            </a:extLst>
          </p:cNvPr>
          <p:cNvSpPr/>
          <p:nvPr/>
        </p:nvSpPr>
        <p:spPr>
          <a:xfrm>
            <a:off x="5159219" y="-1"/>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arallelogramma 9">
            <a:extLst>
              <a:ext uri="{FF2B5EF4-FFF2-40B4-BE49-F238E27FC236}">
                <a16:creationId xmlns:a16="http://schemas.microsoft.com/office/drawing/2014/main" xmlns="" id="{3B6ECEC1-5271-6D27-08D7-73969C8FE7CA}"/>
              </a:ext>
            </a:extLst>
          </p:cNvPr>
          <p:cNvSpPr/>
          <p:nvPr/>
        </p:nvSpPr>
        <p:spPr>
          <a:xfrm>
            <a:off x="-715641" y="8298873"/>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allelogramma 11">
            <a:extLst>
              <a:ext uri="{FF2B5EF4-FFF2-40B4-BE49-F238E27FC236}">
                <a16:creationId xmlns:a16="http://schemas.microsoft.com/office/drawing/2014/main" xmlns="" id="{78348565-2F4B-273A-64F9-B7C9A9C2F063}"/>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hlinkClick r:id="rId4" action="ppaction://hlinksldjump"/>
            <a:extLst>
              <a:ext uri="{FF2B5EF4-FFF2-40B4-BE49-F238E27FC236}">
                <a16:creationId xmlns:a16="http://schemas.microsoft.com/office/drawing/2014/main" xmlns="" id="{7D189B07-8722-D5DC-6302-D33EAA6695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CasellaDiTesto 6">
            <a:extLst>
              <a:ext uri="{FF2B5EF4-FFF2-40B4-BE49-F238E27FC236}">
                <a16:creationId xmlns:a16="http://schemas.microsoft.com/office/drawing/2014/main" xmlns="" id="{EAE42783-9BF0-3B8E-4BBC-BA7C3468FA79}"/>
              </a:ext>
            </a:extLst>
          </p:cNvPr>
          <p:cNvSpPr txBox="1"/>
          <p:nvPr/>
        </p:nvSpPr>
        <p:spPr>
          <a:xfrm>
            <a:off x="7741186" y="770322"/>
            <a:ext cx="4056184" cy="3662541"/>
          </a:xfrm>
          <a:prstGeom prst="rect">
            <a:avLst/>
          </a:prstGeom>
          <a:noFill/>
        </p:spPr>
        <p:txBody>
          <a:bodyPr wrap="square">
            <a:spAutoFit/>
          </a:bodyPr>
          <a:lstStyle/>
          <a:p>
            <a:r>
              <a:rPr lang="it-IT" sz="4000" b="0" i="1" u="none" strike="noStrike">
                <a:solidFill>
                  <a:srgbClr val="F9EFCA"/>
                </a:solidFill>
                <a:effectLst/>
                <a:latin typeface="Bahnschrift SemiBold Condensed" panose="020B0502040204020203" pitchFamily="34" charset="0"/>
              </a:rPr>
              <a:t>Art.28</a:t>
            </a:r>
          </a:p>
          <a:p>
            <a:r>
              <a:rPr lang="it-IT" sz="2400" b="0" i="1">
                <a:solidFill>
                  <a:srgbClr val="DCDDDE"/>
                </a:solidFill>
                <a:effectLst/>
                <a:latin typeface="Bahnschrift SemiBold Condensed" panose="020B0502040204020203" pitchFamily="34" charset="0"/>
              </a:rPr>
              <a:t>-Ogni individuo ha diritto al rispetto della sua dignità. Nessuno può essere sottoposto a torture, trattamenti o punizioni crudeli, inumani o degradanti. Nessuna persona può essere sottoposta a esperimenti medici, scientifici o di altro tipo senza il suo libero consenso.</a:t>
            </a:r>
            <a:endParaRPr lang="it-IT" sz="2400" b="0" i="1" u="none" strike="noStrike">
              <a:solidFill>
                <a:srgbClr val="F9EFCA"/>
              </a:solidFill>
              <a:effectLst/>
              <a:latin typeface="Bahnschrift SemiBold Condensed" panose="020B0502040204020203" pitchFamily="34" charset="0"/>
            </a:endParaRPr>
          </a:p>
        </p:txBody>
      </p:sp>
      <p:sp>
        <p:nvSpPr>
          <p:cNvPr id="3" name="CasellaDiTesto 2">
            <a:extLst>
              <a:ext uri="{FF2B5EF4-FFF2-40B4-BE49-F238E27FC236}">
                <a16:creationId xmlns:a16="http://schemas.microsoft.com/office/drawing/2014/main" xmlns="" id="{B379A8D2-9181-C4D1-F4DE-8ADCEC7EF066}"/>
              </a:ext>
            </a:extLst>
          </p:cNvPr>
          <p:cNvSpPr txBox="1"/>
          <p:nvPr/>
        </p:nvSpPr>
        <p:spPr>
          <a:xfrm>
            <a:off x="-302790" y="2914650"/>
            <a:ext cx="7113165" cy="2400657"/>
          </a:xfrm>
          <a:prstGeom prst="rect">
            <a:avLst/>
          </a:prstGeom>
          <a:noFill/>
        </p:spPr>
        <p:txBody>
          <a:bodyPr wrap="square" rtlCol="0">
            <a:spAutoFit/>
          </a:bodyPr>
          <a:lstStyle/>
          <a:p>
            <a:r>
              <a:rPr lang="it-IT" sz="15000">
                <a:solidFill>
                  <a:schemeClr val="accent6">
                    <a:lumMod val="75000"/>
                    <a:alpha val="42000"/>
                  </a:schemeClr>
                </a:solidFill>
                <a:latin typeface="Bell MT" panose="02020503060305020303" pitchFamily="18" charset="0"/>
                <a:cs typeface="Aharoni" panose="02010803020104030203" pitchFamily="2" charset="-79"/>
              </a:rPr>
              <a:t>Art.7-8</a:t>
            </a:r>
          </a:p>
        </p:txBody>
      </p:sp>
      <p:sp>
        <p:nvSpPr>
          <p:cNvPr id="6" name="CasellaDiTesto 5">
            <a:extLst>
              <a:ext uri="{FF2B5EF4-FFF2-40B4-BE49-F238E27FC236}">
                <a16:creationId xmlns:a16="http://schemas.microsoft.com/office/drawing/2014/main" xmlns="" id="{604474CD-3267-9014-5FB6-F6879F8F5291}"/>
              </a:ext>
            </a:extLst>
          </p:cNvPr>
          <p:cNvSpPr txBox="1"/>
          <p:nvPr/>
        </p:nvSpPr>
        <p:spPr>
          <a:xfrm>
            <a:off x="395118" y="841202"/>
            <a:ext cx="4781213" cy="6432530"/>
          </a:xfrm>
          <a:prstGeom prst="rect">
            <a:avLst/>
          </a:prstGeom>
          <a:noFill/>
        </p:spPr>
        <p:txBody>
          <a:bodyPr wrap="square" rtlCol="0">
            <a:spAutoFit/>
          </a:bodyPr>
          <a:lstStyle/>
          <a:p>
            <a:r>
              <a:rPr lang="it-IT" sz="2800" b="1" i="1" u="none" strike="noStrike">
                <a:solidFill>
                  <a:srgbClr val="F9EFCA"/>
                </a:solidFill>
                <a:effectLst/>
                <a:latin typeface="Bahnschrift SemiBold Condensed" panose="020B0502040204020203" pitchFamily="34" charset="0"/>
              </a:rPr>
              <a:t>Carta dei diritti dell’uomo e del cittadino</a:t>
            </a:r>
          </a:p>
          <a:p>
            <a:r>
              <a:rPr lang="it-IT" sz="1600" b="1" i="1" u="none" strike="noStrike">
                <a:solidFill>
                  <a:srgbClr val="F9EFCA"/>
                </a:solidFill>
                <a:effectLst/>
                <a:latin typeface="Bahnschrift SemiBold Condensed" panose="020B0502040204020203" pitchFamily="34" charset="0"/>
              </a:rPr>
              <a:t> Art.7 </a:t>
            </a:r>
            <a:r>
              <a:rPr lang="it-IT" sz="2000" b="1" i="1" u="none" strike="noStrike">
                <a:solidFill>
                  <a:srgbClr val="F9EFCA"/>
                </a:solidFill>
                <a:effectLst/>
                <a:latin typeface="Bahnschrift SemiBold Condensed" panose="020B0502040204020203" pitchFamily="34" charset="0"/>
              </a:rPr>
              <a:t>-Nessun uomo può essere accusato, arrestato o detenuto se non nei casi determinati dalla Legge, e secondo le forme da essa prescritte. Quelli che sollecitano, emanano, eseguono o fanno eseguire degli ordini arbitrari, devono essere puniti; ma ogni cittadino citato o tratto in arresto, in virtù della Legge, deve obbedire immediatamente: opponendo resistenza si rende colpevole.</a:t>
            </a:r>
          </a:p>
          <a:p>
            <a:r>
              <a:rPr lang="it-IT" sz="1600" b="1" i="1" u="none" strike="noStrike">
                <a:solidFill>
                  <a:srgbClr val="F9EFCA"/>
                </a:solidFill>
                <a:effectLst/>
                <a:latin typeface="Bahnschrift SemiBold Condensed" panose="020B0502040204020203" pitchFamily="34" charset="0"/>
              </a:rPr>
              <a:t>Art.8 </a:t>
            </a:r>
            <a:r>
              <a:rPr lang="it-IT" sz="2000" b="1" i="1" u="none" strike="noStrike">
                <a:solidFill>
                  <a:srgbClr val="F9EFCA"/>
                </a:solidFill>
                <a:effectLst/>
                <a:latin typeface="Bahnschrift SemiBold Condensed" panose="020B0502040204020203" pitchFamily="34" charset="0"/>
              </a:rPr>
              <a:t>-</a:t>
            </a:r>
            <a:r>
              <a:rPr lang="it-IT" sz="2000" b="1" i="1" u="none" strike="noStrike">
                <a:solidFill>
                  <a:srgbClr val="000000"/>
                </a:solidFill>
                <a:effectLst/>
                <a:latin typeface="Calibri" panose="020F0502020204030204" pitchFamily="34" charset="0"/>
              </a:rPr>
              <a:t> </a:t>
            </a:r>
            <a:r>
              <a:rPr lang="it-IT" sz="2000" b="1" i="1" u="none" strike="noStrike">
                <a:solidFill>
                  <a:srgbClr val="F9EFCA"/>
                </a:solidFill>
                <a:effectLst/>
                <a:latin typeface="Bahnschrift SemiBold Condensed" panose="020B0502040204020203" pitchFamily="34" charset="0"/>
              </a:rPr>
              <a:t>La Legge deve stabilire solo pene strettamente ed evidentemente necessario e nessuno può essere punito se non in virtù di una Legge stabilita e promulgata anteriormente al delitto, e legalmente applicata</a:t>
            </a:r>
          </a:p>
          <a:p>
            <a:endParaRPr lang="it-IT" sz="3200" b="1" i="1" u="none" strike="noStrike">
              <a:solidFill>
                <a:srgbClr val="F9EFCA"/>
              </a:solidFill>
              <a:effectLst/>
              <a:latin typeface="Bahnschrift SemiBold Condensed" panose="020B0502040204020203" pitchFamily="34" charset="0"/>
            </a:endParaRPr>
          </a:p>
          <a:p>
            <a:r>
              <a:rPr lang="it-IT" sz="3200"/>
              <a:t/>
            </a:r>
            <a:br>
              <a:rPr lang="it-IT" sz="3200"/>
            </a:br>
            <a:endParaRPr lang="it-IT" sz="3200" b="1" i="1" u="none" strike="noStrike">
              <a:solidFill>
                <a:srgbClr val="F9EFCA"/>
              </a:solidFill>
              <a:effectLst/>
              <a:latin typeface="Bahnschrift SemiBold Condensed" panose="020B0502040204020203" pitchFamily="34" charset="0"/>
            </a:endParaRPr>
          </a:p>
        </p:txBody>
      </p:sp>
    </p:spTree>
    <p:extLst>
      <p:ext uri="{BB962C8B-B14F-4D97-AF65-F5344CB8AC3E}">
        <p14:creationId xmlns:p14="http://schemas.microsoft.com/office/powerpoint/2010/main" val="18818973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EFCA"/>
        </a:solidFill>
        <a:effectLst/>
      </p:bgPr>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C789EA1D-17A2-C1BD-A212-4E938530270D}"/>
              </a:ext>
            </a:extLst>
          </p:cNvPr>
          <p:cNvPicPr>
            <a:picLocks noChangeAspect="1"/>
          </p:cNvPicPr>
          <p:nvPr/>
        </p:nvPicPr>
        <p:blipFill>
          <a:blip r:embed="rId2"/>
          <a:stretch>
            <a:fillRect/>
          </a:stretch>
        </p:blipFill>
        <p:spPr>
          <a:xfrm>
            <a:off x="0" y="0"/>
            <a:ext cx="12192000" cy="6856478"/>
          </a:xfrm>
          <a:prstGeom prst="rect">
            <a:avLst/>
          </a:prstGeom>
          <a:solidFill>
            <a:srgbClr val="F9EFCA"/>
          </a:solidFill>
        </p:spPr>
      </p:pic>
      <p:pic>
        <p:nvPicPr>
          <p:cNvPr id="13" name="Immagine 12" descr="Immagine che contiene testo, interni&#10;&#10;Descrizione generata automaticamente">
            <a:extLst>
              <a:ext uri="{FF2B5EF4-FFF2-40B4-BE49-F238E27FC236}">
                <a16:creationId xmlns:a16="http://schemas.microsoft.com/office/drawing/2014/main" xmlns="" id="{0EF173AB-374F-A500-0958-2CDB1C42C02A}"/>
              </a:ext>
            </a:extLst>
          </p:cNvPr>
          <p:cNvPicPr>
            <a:picLocks noChangeAspect="1"/>
          </p:cNvPicPr>
          <p:nvPr/>
        </p:nvPicPr>
        <p:blipFill rotWithShape="1">
          <a:blip r:embed="rId3">
            <a:extLst>
              <a:ext uri="{28A0092B-C50C-407E-A947-70E740481C1C}">
                <a14:useLocalDpi xmlns:a14="http://schemas.microsoft.com/office/drawing/2010/main" val="0"/>
              </a:ext>
            </a:extLst>
          </a:blip>
          <a:srcRect t="4053" r="2130" b="31435"/>
          <a:stretch/>
        </p:blipFill>
        <p:spPr>
          <a:xfrm>
            <a:off x="1721241" y="7739958"/>
            <a:ext cx="8206535" cy="6856478"/>
          </a:xfrm>
          <a:prstGeom prst="rect">
            <a:avLst/>
          </a:prstGeom>
        </p:spPr>
      </p:pic>
      <p:sp>
        <p:nvSpPr>
          <p:cNvPr id="4" name="Titolo 3">
            <a:extLst>
              <a:ext uri="{FF2B5EF4-FFF2-40B4-BE49-F238E27FC236}">
                <a16:creationId xmlns:a16="http://schemas.microsoft.com/office/drawing/2014/main" xmlns="" id="{92E56F5B-11C1-E040-DF46-D27FEBE71BD9}"/>
              </a:ext>
            </a:extLst>
          </p:cNvPr>
          <p:cNvSpPr>
            <a:spLocks noGrp="1"/>
          </p:cNvSpPr>
          <p:nvPr>
            <p:ph type="title"/>
          </p:nvPr>
        </p:nvSpPr>
        <p:spPr>
          <a:xfrm>
            <a:off x="838200" y="369479"/>
            <a:ext cx="10515600" cy="2343241"/>
          </a:xfrm>
        </p:spPr>
        <p:txBody>
          <a:bodyPr>
            <a:normAutofit/>
          </a:bodyPr>
          <a:lstStyle/>
          <a:p>
            <a:r>
              <a:rPr lang="it-IT" i="1">
                <a:solidFill>
                  <a:srgbClr val="808080"/>
                </a:solidFill>
                <a:latin typeface="Bahnschrift SemiBold Condensed" panose="020B0502040204020203" pitchFamily="34" charset="0"/>
              </a:rPr>
              <a:t>1 </a:t>
            </a:r>
            <a:r>
              <a:rPr lang="it-IT" i="1" baseline="30000">
                <a:solidFill>
                  <a:srgbClr val="808080"/>
                </a:solidFill>
                <a:latin typeface="Bahnschrift SemiBold Condensed" panose="020B0502040204020203" pitchFamily="34" charset="0"/>
              </a:rPr>
              <a:t>a </a:t>
            </a:r>
            <a:r>
              <a:rPr lang="it-IT" i="1">
                <a:solidFill>
                  <a:srgbClr val="808080"/>
                </a:solidFill>
                <a:latin typeface="Bahnschrift SemiBold Condensed" panose="020B0502040204020203" pitchFamily="34" charset="0"/>
              </a:rPr>
              <a:t> Fase della Rivoluzione Francese </a:t>
            </a:r>
            <a:br>
              <a:rPr lang="it-IT" i="1">
                <a:solidFill>
                  <a:srgbClr val="808080"/>
                </a:solidFill>
                <a:latin typeface="Bahnschrift SemiBold Condensed" panose="020B0502040204020203" pitchFamily="34" charset="0"/>
              </a:rPr>
            </a:br>
            <a:r>
              <a:rPr lang="it-IT" i="1">
                <a:solidFill>
                  <a:srgbClr val="808080"/>
                </a:solidFill>
                <a:latin typeface="Bahnschrift SemiBold Condensed" panose="020B0502040204020203" pitchFamily="34" charset="0"/>
              </a:rPr>
              <a:t>-Confronto tra fonti</a:t>
            </a:r>
            <a:r>
              <a:rPr lang="it-IT" baseline="30000"/>
              <a:t/>
            </a:r>
            <a:br>
              <a:rPr lang="it-IT" baseline="30000"/>
            </a:br>
            <a:endParaRPr lang="it-IT" baseline="30000"/>
          </a:p>
        </p:txBody>
      </p:sp>
      <p:pic>
        <p:nvPicPr>
          <p:cNvPr id="15" name="Immagine 14">
            <a:extLst>
              <a:ext uri="{FF2B5EF4-FFF2-40B4-BE49-F238E27FC236}">
                <a16:creationId xmlns:a16="http://schemas.microsoft.com/office/drawing/2014/main" xmlns="" id="{628D6D43-CEDC-A8DE-7400-46AE89F64706}"/>
              </a:ext>
            </a:extLst>
          </p:cNvPr>
          <p:cNvPicPr>
            <a:picLocks noChangeAspect="1"/>
          </p:cNvPicPr>
          <p:nvPr/>
        </p:nvPicPr>
        <p:blipFill>
          <a:blip r:embed="rId4"/>
          <a:stretch>
            <a:fillRect/>
          </a:stretch>
        </p:blipFill>
        <p:spPr>
          <a:xfrm>
            <a:off x="838200" y="-1270741"/>
            <a:ext cx="9364382" cy="1086002"/>
          </a:xfrm>
          <a:prstGeom prst="rect">
            <a:avLst/>
          </a:prstGeom>
          <a:effectLst>
            <a:outerShdw blurRad="50800" dist="50800" dir="5400000" algn="ctr" rotWithShape="0">
              <a:srgbClr val="F9EFCA"/>
            </a:outerShdw>
          </a:effectLst>
        </p:spPr>
      </p:pic>
      <p:sp>
        <p:nvSpPr>
          <p:cNvPr id="12" name="CasellaDiTesto 11">
            <a:extLst>
              <a:ext uri="{FF2B5EF4-FFF2-40B4-BE49-F238E27FC236}">
                <a16:creationId xmlns:a16="http://schemas.microsoft.com/office/drawing/2014/main" xmlns="" id="{D3F60202-346A-D281-3E2A-A0AED10C1EF7}"/>
              </a:ext>
            </a:extLst>
          </p:cNvPr>
          <p:cNvSpPr txBox="1"/>
          <p:nvPr/>
        </p:nvSpPr>
        <p:spPr>
          <a:xfrm>
            <a:off x="974101" y="4557778"/>
            <a:ext cx="3313011" cy="1036978"/>
          </a:xfrm>
          <a:prstGeom prst="rect">
            <a:avLst/>
          </a:prstGeom>
          <a:noFill/>
          <a:effectLst>
            <a:outerShdw blurRad="50800" dist="38100" dir="2700000" algn="tl" rotWithShape="0">
              <a:srgbClr val="F9EFCA">
                <a:alpha val="40000"/>
              </a:srgbClr>
            </a:outerShdw>
          </a:effectLst>
        </p:spPr>
        <p:txBody>
          <a:bodyPr wrap="square" rtlCol="0">
            <a:spAutoFit/>
          </a:bodyPr>
          <a:lstStyle/>
          <a:p>
            <a:r>
              <a:rPr lang="it-IT" sz="3000" i="1">
                <a:solidFill>
                  <a:srgbClr val="808080"/>
                </a:solidFill>
                <a:latin typeface="Bahnschrift SemiBold Condensed" panose="020B0502040204020203" pitchFamily="34" charset="0"/>
              </a:rPr>
              <a:t>Carta dei diritti dell’uomo e del cittadino</a:t>
            </a:r>
          </a:p>
        </p:txBody>
      </p:sp>
      <p:sp>
        <p:nvSpPr>
          <p:cNvPr id="17" name="Parallelogramma 16">
            <a:hlinkClick r:id="rId5" action="ppaction://hlinksldjump"/>
            <a:extLst>
              <a:ext uri="{FF2B5EF4-FFF2-40B4-BE49-F238E27FC236}">
                <a16:creationId xmlns:a16="http://schemas.microsoft.com/office/drawing/2014/main" xmlns="" id="{EC31C318-F766-754D-289A-1229F43E0627}"/>
              </a:ext>
            </a:extLst>
          </p:cNvPr>
          <p:cNvSpPr/>
          <p:nvPr/>
        </p:nvSpPr>
        <p:spPr>
          <a:xfrm>
            <a:off x="3521381" y="5594757"/>
            <a:ext cx="4383509" cy="4743941"/>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Parallelogramma 17">
            <a:hlinkClick r:id="rId6" action="ppaction://hlinksldjump"/>
            <a:extLst>
              <a:ext uri="{FF2B5EF4-FFF2-40B4-BE49-F238E27FC236}">
                <a16:creationId xmlns:a16="http://schemas.microsoft.com/office/drawing/2014/main" xmlns="" id="{14AF3F6C-F1E2-CA92-1AC0-1C4A47DA64E3}"/>
              </a:ext>
            </a:extLst>
          </p:cNvPr>
          <p:cNvSpPr/>
          <p:nvPr/>
        </p:nvSpPr>
        <p:spPr>
          <a:xfrm>
            <a:off x="7139159" y="5594757"/>
            <a:ext cx="4383509" cy="4743941"/>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xmlns="" id="{9ABE0D36-2A24-F9D5-A4C0-C1F4D34682CC}"/>
              </a:ext>
            </a:extLst>
          </p:cNvPr>
          <p:cNvSpPr txBox="1"/>
          <p:nvPr/>
        </p:nvSpPr>
        <p:spPr>
          <a:xfrm>
            <a:off x="4668130" y="4557778"/>
            <a:ext cx="2855742" cy="1015663"/>
          </a:xfrm>
          <a:prstGeom prst="rect">
            <a:avLst/>
          </a:prstGeom>
          <a:noFill/>
          <a:effectLst>
            <a:outerShdw blurRad="50800" dist="38100" dir="2700000" algn="tl" rotWithShape="0">
              <a:srgbClr val="F9EFCA">
                <a:alpha val="40000"/>
              </a:srgbClr>
            </a:outerShdw>
          </a:effectLst>
        </p:spPr>
        <p:txBody>
          <a:bodyPr wrap="square" rtlCol="0">
            <a:spAutoFit/>
          </a:bodyPr>
          <a:lstStyle/>
          <a:p>
            <a:r>
              <a:rPr lang="it-IT" sz="3000" i="1">
                <a:solidFill>
                  <a:srgbClr val="808080"/>
                </a:solidFill>
                <a:latin typeface="Bahnschrift SemiBold Condensed" panose="020B0502040204020203" pitchFamily="34" charset="0"/>
              </a:rPr>
              <a:t>Costituzione della Repubblica Italiana</a:t>
            </a:r>
          </a:p>
        </p:txBody>
      </p:sp>
      <p:sp>
        <p:nvSpPr>
          <p:cNvPr id="20" name="CasellaDiTesto 19">
            <a:extLst>
              <a:ext uri="{FF2B5EF4-FFF2-40B4-BE49-F238E27FC236}">
                <a16:creationId xmlns:a16="http://schemas.microsoft.com/office/drawing/2014/main" xmlns="" id="{52F6805E-0F19-F973-D988-29C5414E86FE}"/>
              </a:ext>
            </a:extLst>
          </p:cNvPr>
          <p:cNvSpPr txBox="1"/>
          <p:nvPr/>
        </p:nvSpPr>
        <p:spPr>
          <a:xfrm>
            <a:off x="8199322" y="4799268"/>
            <a:ext cx="3323346" cy="553998"/>
          </a:xfrm>
          <a:prstGeom prst="rect">
            <a:avLst/>
          </a:prstGeom>
          <a:noFill/>
          <a:effectLst>
            <a:outerShdw blurRad="50800" dist="50800" dir="5400000" algn="ctr" rotWithShape="0">
              <a:srgbClr val="F9EFCA"/>
            </a:outerShdw>
          </a:effectLst>
        </p:spPr>
        <p:txBody>
          <a:bodyPr wrap="none" rtlCol="0">
            <a:spAutoFit/>
          </a:bodyPr>
          <a:lstStyle/>
          <a:p>
            <a:r>
              <a:rPr lang="it-IT" sz="3000" i="1">
                <a:solidFill>
                  <a:srgbClr val="808080"/>
                </a:solidFill>
                <a:latin typeface="Bahnschrift SemiBold Condensed" panose="020B0502040204020203" pitchFamily="34" charset="0"/>
              </a:rPr>
              <a:t>Costituzione dell’Ucraina</a:t>
            </a:r>
          </a:p>
        </p:txBody>
      </p:sp>
      <p:pic>
        <p:nvPicPr>
          <p:cNvPr id="26" name="Immagine 25">
            <a:extLst>
              <a:ext uri="{FF2B5EF4-FFF2-40B4-BE49-F238E27FC236}">
                <a16:creationId xmlns:a16="http://schemas.microsoft.com/office/drawing/2014/main" xmlns="" id="{0AD937A4-294E-D6FE-D92D-4BF85E96BB2F}"/>
              </a:ext>
            </a:extLst>
          </p:cNvPr>
          <p:cNvPicPr>
            <a:picLocks noChangeAspect="1"/>
          </p:cNvPicPr>
          <p:nvPr/>
        </p:nvPicPr>
        <p:blipFill rotWithShape="1">
          <a:blip r:embed="rId7"/>
          <a:srcRect t="16680" b="17000"/>
          <a:stretch/>
        </p:blipFill>
        <p:spPr>
          <a:xfrm>
            <a:off x="0" y="2564786"/>
            <a:ext cx="12192000" cy="1971676"/>
          </a:xfrm>
          <a:prstGeom prst="rect">
            <a:avLst/>
          </a:prstGeom>
        </p:spPr>
      </p:pic>
      <p:pic>
        <p:nvPicPr>
          <p:cNvPr id="29" name="Segnaposto contenuto 6">
            <a:extLst>
              <a:ext uri="{FF2B5EF4-FFF2-40B4-BE49-F238E27FC236}">
                <a16:creationId xmlns:a16="http://schemas.microsoft.com/office/drawing/2014/main" xmlns="" id="{FC16D466-5680-3C5D-44D4-553913C9E36E}"/>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8188039" y="7966726"/>
            <a:ext cx="5754858" cy="6442006"/>
          </a:xfrm>
        </p:spPr>
      </p:pic>
      <p:pic>
        <p:nvPicPr>
          <p:cNvPr id="31" name="Segnaposto contenuto 6">
            <a:extLst>
              <a:ext uri="{FF2B5EF4-FFF2-40B4-BE49-F238E27FC236}">
                <a16:creationId xmlns:a16="http://schemas.microsoft.com/office/drawing/2014/main" xmlns="" id="{973E9C4D-008F-0EE9-CB3A-A3A763F32846}"/>
              </a:ext>
            </a:extLst>
          </p:cNvPr>
          <p:cNvPicPr>
            <a:picLocks noChangeAspect="1"/>
          </p:cNvPicPr>
          <p:nvPr/>
        </p:nvPicPr>
        <p:blipFill rotWithShape="1">
          <a:blip r:embed="rId9">
            <a:extLst>
              <a:ext uri="{28A0092B-C50C-407E-A947-70E740481C1C}">
                <a14:useLocalDpi xmlns:a14="http://schemas.microsoft.com/office/drawing/2010/main" val="0"/>
              </a:ext>
            </a:extLst>
          </a:blip>
          <a:srcRect l="11696" r="7399"/>
          <a:stretch/>
        </p:blipFill>
        <p:spPr>
          <a:xfrm>
            <a:off x="11353800" y="7914773"/>
            <a:ext cx="4582886" cy="6340960"/>
          </a:xfrm>
          <a:prstGeom prst="rect">
            <a:avLst/>
          </a:prstGeom>
        </p:spPr>
      </p:pic>
      <p:pic>
        <p:nvPicPr>
          <p:cNvPr id="32" name="Immagine 31">
            <a:hlinkClick r:id="rId10" action="ppaction://hlinksldjump"/>
            <a:extLst>
              <a:ext uri="{FF2B5EF4-FFF2-40B4-BE49-F238E27FC236}">
                <a16:creationId xmlns:a16="http://schemas.microsoft.com/office/drawing/2014/main" xmlns="" id="{7117DCB7-7891-1001-33A1-3F9893808F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6555" y="197145"/>
            <a:ext cx="914400" cy="914400"/>
          </a:xfrm>
          <a:prstGeom prst="rect">
            <a:avLst/>
          </a:prstGeom>
        </p:spPr>
      </p:pic>
      <p:sp>
        <p:nvSpPr>
          <p:cNvPr id="16" name="Parallelogramma 15">
            <a:extLst>
              <a:ext uri="{FF2B5EF4-FFF2-40B4-BE49-F238E27FC236}">
                <a16:creationId xmlns:a16="http://schemas.microsoft.com/office/drawing/2014/main" xmlns="" id="{29BECE02-3EF5-C996-5519-789FCDFE38E5}"/>
              </a:ext>
            </a:extLst>
          </p:cNvPr>
          <p:cNvSpPr/>
          <p:nvPr/>
        </p:nvSpPr>
        <p:spPr>
          <a:xfrm>
            <a:off x="-96397" y="5594756"/>
            <a:ext cx="4383509" cy="4743941"/>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xmlns="" id="{D0402419-BA35-9EEA-17B9-B50F146108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730843" y="197145"/>
            <a:ext cx="914400" cy="914400"/>
          </a:xfrm>
          <a:prstGeom prst="rect">
            <a:avLst/>
          </a:prstGeom>
        </p:spPr>
      </p:pic>
      <p:pic>
        <p:nvPicPr>
          <p:cNvPr id="6" name="Immagine 5">
            <a:hlinkClick r:id="rId13" action="ppaction://hlinksldjump"/>
            <a:extLst>
              <a:ext uri="{FF2B5EF4-FFF2-40B4-BE49-F238E27FC236}">
                <a16:creationId xmlns:a16="http://schemas.microsoft.com/office/drawing/2014/main" xmlns="" id="{40232571-49F4-B445-DCEE-180E9D1AD71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1070167" y="1801361"/>
            <a:ext cx="905001" cy="911359"/>
          </a:xfrm>
          <a:prstGeom prst="rect">
            <a:avLst/>
          </a:prstGeom>
        </p:spPr>
      </p:pic>
      <p:pic>
        <p:nvPicPr>
          <p:cNvPr id="10" name="Immagine 9">
            <a:hlinkClick r:id="rId10" action="ppaction://hlinksldjump"/>
            <a:extLst>
              <a:ext uri="{FF2B5EF4-FFF2-40B4-BE49-F238E27FC236}">
                <a16:creationId xmlns:a16="http://schemas.microsoft.com/office/drawing/2014/main" xmlns="" id="{FB1C9A39-B5E3-B9DE-39BB-40B9F2C97D1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78539" y="1121790"/>
            <a:ext cx="832767" cy="838618"/>
          </a:xfrm>
          <a:prstGeom prst="rect">
            <a:avLst/>
          </a:prstGeom>
        </p:spPr>
      </p:pic>
      <p:pic>
        <p:nvPicPr>
          <p:cNvPr id="2" name="Immagine 1">
            <a:extLst>
              <a:ext uri="{FF2B5EF4-FFF2-40B4-BE49-F238E27FC236}">
                <a16:creationId xmlns:a16="http://schemas.microsoft.com/office/drawing/2014/main" xmlns="" id="{DFD56ADE-C08C-DCD9-C04C-FD835A08266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29441" y="-1454263"/>
            <a:ext cx="1362559" cy="1362559"/>
          </a:xfrm>
          <a:prstGeom prst="rect">
            <a:avLst/>
          </a:prstGeom>
        </p:spPr>
      </p:pic>
      <p:pic>
        <p:nvPicPr>
          <p:cNvPr id="5" name="Immagine 4">
            <a:hlinkClick r:id="rId6" action="ppaction://hlinksldjump"/>
            <a:extLst>
              <a:ext uri="{FF2B5EF4-FFF2-40B4-BE49-F238E27FC236}">
                <a16:creationId xmlns:a16="http://schemas.microsoft.com/office/drawing/2014/main" xmlns="" id="{A09376C3-54DF-364D-D8CB-952A75678D1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6882" y="-1409492"/>
            <a:ext cx="1362635" cy="1362635"/>
          </a:xfrm>
          <a:prstGeom prst="rect">
            <a:avLst/>
          </a:prstGeom>
        </p:spPr>
      </p:pic>
      <p:pic>
        <p:nvPicPr>
          <p:cNvPr id="9" name="Immagine 8" descr="Immagine che contiene testo, clipart&#10;&#10;Descrizione generata automaticamente">
            <a:hlinkClick r:id="rId16" action="ppaction://hlinksldjump"/>
            <a:extLst>
              <a:ext uri="{FF2B5EF4-FFF2-40B4-BE49-F238E27FC236}">
                <a16:creationId xmlns:a16="http://schemas.microsoft.com/office/drawing/2014/main" xmlns="" id="{16121330-F2A7-1B51-B7A5-AE129DD9FCC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258681" y="380800"/>
            <a:ext cx="527971" cy="527971"/>
          </a:xfrm>
          <a:prstGeom prst="rect">
            <a:avLst/>
          </a:prstGeom>
        </p:spPr>
      </p:pic>
    </p:spTree>
    <p:extLst>
      <p:ext uri="{BB962C8B-B14F-4D97-AF65-F5344CB8AC3E}">
        <p14:creationId xmlns:p14="http://schemas.microsoft.com/office/powerpoint/2010/main" val="40863077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8C3E7155-1484-9418-26A5-AA9E16578F2C}"/>
              </a:ext>
            </a:extLst>
          </p:cNvPr>
          <p:cNvPicPr>
            <a:picLocks noChangeAspect="1"/>
          </p:cNvPicPr>
          <p:nvPr/>
        </p:nvPicPr>
        <p:blipFill>
          <a:blip r:embed="rId2"/>
          <a:stretch>
            <a:fillRect/>
          </a:stretch>
        </p:blipFill>
        <p:spPr>
          <a:xfrm>
            <a:off x="0" y="1522"/>
            <a:ext cx="12573596" cy="7071078"/>
          </a:xfrm>
          <a:prstGeom prst="rect">
            <a:avLst/>
          </a:prstGeom>
          <a:solidFill>
            <a:srgbClr val="F9EFCA"/>
          </a:solidFill>
        </p:spPr>
      </p:pic>
      <p:pic>
        <p:nvPicPr>
          <p:cNvPr id="13" name="Segnaposto contenuto 6">
            <a:extLst>
              <a:ext uri="{FF2B5EF4-FFF2-40B4-BE49-F238E27FC236}">
                <a16:creationId xmlns:a16="http://schemas.microsoft.com/office/drawing/2014/main" xmlns="" id="{1F389492-A7BE-2D0D-816B-EE8B64A140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96" r="13043" b="36850"/>
          <a:stretch/>
        </p:blipFill>
        <p:spPr>
          <a:xfrm>
            <a:off x="14950095" y="2755481"/>
            <a:ext cx="1434129" cy="1347038"/>
          </a:xfrm>
          <a:prstGeom prst="rect">
            <a:avLst/>
          </a:prstGeom>
        </p:spPr>
      </p:pic>
      <p:pic>
        <p:nvPicPr>
          <p:cNvPr id="8" name="Segnaposto contenuto 6">
            <a:extLst>
              <a:ext uri="{FF2B5EF4-FFF2-40B4-BE49-F238E27FC236}">
                <a16:creationId xmlns:a16="http://schemas.microsoft.com/office/drawing/2014/main" xmlns="" id="{1BD7C34B-7C19-9280-9F1F-12538216A93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40303"/>
          <a:stretch/>
        </p:blipFill>
        <p:spPr>
          <a:xfrm>
            <a:off x="14659272" y="808590"/>
            <a:ext cx="2015776" cy="1347038"/>
          </a:xfrm>
        </p:spPr>
      </p:pic>
      <p:pic>
        <p:nvPicPr>
          <p:cNvPr id="14" name="Immagine 13">
            <a:hlinkClick r:id="rId5" action="ppaction://hlinksldjump"/>
            <a:extLst>
              <a:ext uri="{FF2B5EF4-FFF2-40B4-BE49-F238E27FC236}">
                <a16:creationId xmlns:a16="http://schemas.microsoft.com/office/drawing/2014/main" xmlns="" id="{3C59AA4C-F832-0FC9-6732-5C542ADFD4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9" name="Parallelogramma 8">
            <a:extLst>
              <a:ext uri="{FF2B5EF4-FFF2-40B4-BE49-F238E27FC236}">
                <a16:creationId xmlns:a16="http://schemas.microsoft.com/office/drawing/2014/main" xmlns="" id="{09F82F6A-4B83-04B6-89A4-A02328637263}"/>
              </a:ext>
            </a:extLst>
          </p:cNvPr>
          <p:cNvSpPr/>
          <p:nvPr/>
        </p:nvSpPr>
        <p:spPr>
          <a:xfrm>
            <a:off x="-2836984" y="-3434000"/>
            <a:ext cx="14044246" cy="17419361"/>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Parallelogramma 10">
            <a:hlinkClick r:id="rId7" action="ppaction://hlinksldjump"/>
            <a:extLst>
              <a:ext uri="{FF2B5EF4-FFF2-40B4-BE49-F238E27FC236}">
                <a16:creationId xmlns:a16="http://schemas.microsoft.com/office/drawing/2014/main" xmlns="" id="{1393A50F-392B-831D-6352-02F7AD8A04A2}"/>
              </a:ext>
            </a:extLst>
          </p:cNvPr>
          <p:cNvSpPr/>
          <p:nvPr/>
        </p:nvSpPr>
        <p:spPr>
          <a:xfrm>
            <a:off x="7139159" y="5594757"/>
            <a:ext cx="4383509" cy="4743941"/>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hlinkClick r:id="rId8" action="ppaction://hlinksldjump"/>
            <a:extLst>
              <a:ext uri="{FF2B5EF4-FFF2-40B4-BE49-F238E27FC236}">
                <a16:creationId xmlns:a16="http://schemas.microsoft.com/office/drawing/2014/main" xmlns="" id="{F1A2E71D-9760-3313-5B26-CDE112A761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070167" y="1027950"/>
            <a:ext cx="905001" cy="911359"/>
          </a:xfrm>
          <a:prstGeom prst="rect">
            <a:avLst/>
          </a:prstGeom>
        </p:spPr>
      </p:pic>
      <p:sp>
        <p:nvSpPr>
          <p:cNvPr id="17" name="CasellaDiTesto 16">
            <a:extLst>
              <a:ext uri="{FF2B5EF4-FFF2-40B4-BE49-F238E27FC236}">
                <a16:creationId xmlns:a16="http://schemas.microsoft.com/office/drawing/2014/main" xmlns="" id="{57665509-CDAC-AB04-DC69-BB236C666714}"/>
              </a:ext>
            </a:extLst>
          </p:cNvPr>
          <p:cNvSpPr txBox="1"/>
          <p:nvPr/>
        </p:nvSpPr>
        <p:spPr>
          <a:xfrm>
            <a:off x="1523507" y="-371960"/>
            <a:ext cx="7367742" cy="3170099"/>
          </a:xfrm>
          <a:prstGeom prst="rect">
            <a:avLst/>
          </a:prstGeom>
          <a:noFill/>
        </p:spPr>
        <p:txBody>
          <a:bodyPr wrap="square" rtlCol="0">
            <a:spAutoFit/>
          </a:bodyPr>
          <a:lstStyle/>
          <a:p>
            <a:r>
              <a:rPr lang="it-IT" sz="20000">
                <a:solidFill>
                  <a:schemeClr val="accent6">
                    <a:lumMod val="75000"/>
                    <a:alpha val="42000"/>
                  </a:schemeClr>
                </a:solidFill>
                <a:latin typeface="Bell MT" panose="02020503060305020303" pitchFamily="18" charset="0"/>
                <a:cs typeface="Aharoni" panose="02010803020104030203" pitchFamily="2" charset="-79"/>
              </a:rPr>
              <a:t>Art.10</a:t>
            </a:r>
          </a:p>
        </p:txBody>
      </p:sp>
      <p:sp>
        <p:nvSpPr>
          <p:cNvPr id="2" name="CasellaDiTesto 1">
            <a:extLst>
              <a:ext uri="{FF2B5EF4-FFF2-40B4-BE49-F238E27FC236}">
                <a16:creationId xmlns:a16="http://schemas.microsoft.com/office/drawing/2014/main" xmlns="" id="{9C37BC9E-4E21-8507-AD5B-A8AB55277325}"/>
              </a:ext>
            </a:extLst>
          </p:cNvPr>
          <p:cNvSpPr txBox="1"/>
          <p:nvPr/>
        </p:nvSpPr>
        <p:spPr>
          <a:xfrm>
            <a:off x="857250" y="1597810"/>
            <a:ext cx="7047640" cy="3211135"/>
          </a:xfrm>
          <a:prstGeom prst="rect">
            <a:avLst/>
          </a:prstGeom>
          <a:noFill/>
        </p:spPr>
        <p:txBody>
          <a:bodyPr wrap="square" lIns="91440" tIns="45720" rIns="91440" bIns="45720" rtlCol="0" anchor="t">
            <a:spAutoFit/>
          </a:bodyPr>
          <a:lstStyle/>
          <a:p>
            <a:r>
              <a:rPr lang="it-IT" sz="3600" b="1" i="1" u="none" strike="noStrike" dirty="0">
                <a:solidFill>
                  <a:srgbClr val="F9EFCA"/>
                </a:solidFill>
                <a:effectLst/>
                <a:latin typeface="Bahnschrift SemiBold Condensed"/>
              </a:rPr>
              <a:t>Carta dei diritti dell’uomo e del cittadino</a:t>
            </a:r>
          </a:p>
          <a:p>
            <a:pPr rtl="0">
              <a:spcBef>
                <a:spcPts val="0"/>
              </a:spcBef>
              <a:spcAft>
                <a:spcPts val="800"/>
              </a:spcAft>
            </a:pPr>
            <a:r>
              <a:rPr lang="it-IT" sz="2400" b="1" i="1" u="none" strike="noStrike" dirty="0">
                <a:solidFill>
                  <a:srgbClr val="F9EFCA"/>
                </a:solidFill>
                <a:effectLst/>
                <a:latin typeface="Bahnschrift SemiBold Condensed"/>
              </a:rPr>
              <a:t>- Nessuno deve essere molestato per le sue opinioni, anche religiose, </a:t>
            </a:r>
            <a:r>
              <a:rPr lang="it-IT" sz="2400" b="1" i="1" dirty="0" err="1">
                <a:solidFill>
                  <a:srgbClr val="F9EFCA"/>
                </a:solidFill>
                <a:latin typeface="Bahnschrift SemiBold Condensed"/>
              </a:rPr>
              <a:t>purchè</a:t>
            </a:r>
            <a:r>
              <a:rPr lang="it-IT" sz="2400" b="1" i="1" u="none" strike="noStrike" dirty="0">
                <a:solidFill>
                  <a:srgbClr val="F9EFCA"/>
                </a:solidFill>
                <a:effectLst/>
                <a:latin typeface="Bahnschrift SemiBold Condensed"/>
              </a:rPr>
              <a:t> la manifestazione di esse non turbi l’ordine pubblico stabilito dalla Legge.</a:t>
            </a:r>
            <a:endParaRPr lang="it-IT" sz="2400" b="0" i="1" dirty="0">
              <a:solidFill>
                <a:srgbClr val="F9EFCA"/>
              </a:solidFill>
              <a:effectLst/>
              <a:latin typeface="Bahnschrift SemiBold Condensed"/>
            </a:endParaRPr>
          </a:p>
          <a:p>
            <a:r>
              <a:rPr lang="it-IT" sz="2400" dirty="0"/>
              <a:t/>
            </a:r>
            <a:br>
              <a:rPr lang="it-IT" sz="2400" dirty="0"/>
            </a:br>
            <a:r>
              <a:rPr lang="it-IT" sz="3200" dirty="0"/>
              <a:t/>
            </a:r>
            <a:br>
              <a:rPr lang="it-IT" sz="3200" dirty="0"/>
            </a:br>
            <a:endParaRPr lang="it-IT" sz="3200" b="1" i="1" u="none" strike="noStrike">
              <a:solidFill>
                <a:srgbClr val="F9EFCA"/>
              </a:solidFill>
              <a:effectLst/>
              <a:latin typeface="Bahnschrift SemiBold Condensed" panose="020B0502040204020203" pitchFamily="34" charset="0"/>
            </a:endParaRPr>
          </a:p>
        </p:txBody>
      </p:sp>
      <p:sp>
        <p:nvSpPr>
          <p:cNvPr id="10" name="Parallelogramma 9">
            <a:hlinkClick r:id="rId10" action="ppaction://hlinksldjump"/>
            <a:extLst>
              <a:ext uri="{FF2B5EF4-FFF2-40B4-BE49-F238E27FC236}">
                <a16:creationId xmlns:a16="http://schemas.microsoft.com/office/drawing/2014/main" xmlns="" id="{A5F51AD2-C00F-56D6-C0D3-3A2954953866}"/>
              </a:ext>
            </a:extLst>
          </p:cNvPr>
          <p:cNvSpPr/>
          <p:nvPr/>
        </p:nvSpPr>
        <p:spPr>
          <a:xfrm>
            <a:off x="3521381" y="5594757"/>
            <a:ext cx="4383509" cy="4743941"/>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528011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sp>
        <p:nvSpPr>
          <p:cNvPr id="5" name="Parallelogramma 4">
            <a:extLst>
              <a:ext uri="{FF2B5EF4-FFF2-40B4-BE49-F238E27FC236}">
                <a16:creationId xmlns:a16="http://schemas.microsoft.com/office/drawing/2014/main" xmlns="" id="{26161A62-BD50-B578-257B-3E0C41D8F00E}"/>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Segnaposto contenuto 6">
            <a:extLst>
              <a:ext uri="{FF2B5EF4-FFF2-40B4-BE49-F238E27FC236}">
                <a16:creationId xmlns:a16="http://schemas.microsoft.com/office/drawing/2014/main" xmlns="" id="{38315D38-7712-0E78-F3E2-C60E52EAB20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959" b="40303"/>
          <a:stretch/>
        </p:blipFill>
        <p:spPr>
          <a:xfrm>
            <a:off x="6197758" y="1519273"/>
            <a:ext cx="1734388" cy="1347038"/>
          </a:xfrm>
        </p:spPr>
      </p:pic>
      <p:pic>
        <p:nvPicPr>
          <p:cNvPr id="14" name="Immagine 13">
            <a:hlinkClick r:id="rId4" action="ppaction://hlinksldjump"/>
            <a:extLst>
              <a:ext uri="{FF2B5EF4-FFF2-40B4-BE49-F238E27FC236}">
                <a16:creationId xmlns:a16="http://schemas.microsoft.com/office/drawing/2014/main" xmlns="" id="{791FF9FA-6D0F-C1B7-E177-EE1D02181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Parallelogramma 6">
            <a:extLst>
              <a:ext uri="{FF2B5EF4-FFF2-40B4-BE49-F238E27FC236}">
                <a16:creationId xmlns:a16="http://schemas.microsoft.com/office/drawing/2014/main" xmlns="" id="{9BBEAD34-A900-FF61-23F2-526FCC14BE57}"/>
              </a:ext>
            </a:extLst>
          </p:cNvPr>
          <p:cNvSpPr/>
          <p:nvPr/>
        </p:nvSpPr>
        <p:spPr>
          <a:xfrm>
            <a:off x="5159218" y="-2"/>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arallelogramma 7">
            <a:extLst>
              <a:ext uri="{FF2B5EF4-FFF2-40B4-BE49-F238E27FC236}">
                <a16:creationId xmlns:a16="http://schemas.microsoft.com/office/drawing/2014/main" xmlns="" id="{125E15F4-14E6-D1F5-CE9F-FA40FD465F25}"/>
              </a:ext>
            </a:extLst>
          </p:cNvPr>
          <p:cNvSpPr/>
          <p:nvPr/>
        </p:nvSpPr>
        <p:spPr>
          <a:xfrm>
            <a:off x="6338452" y="9369164"/>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xmlns="" id="{A459BF09-F6EA-76AD-9791-1433E17862AB}"/>
              </a:ext>
            </a:extLst>
          </p:cNvPr>
          <p:cNvSpPr txBox="1"/>
          <p:nvPr/>
        </p:nvSpPr>
        <p:spPr>
          <a:xfrm>
            <a:off x="7617753" y="1398766"/>
            <a:ext cx="4162425" cy="3231654"/>
          </a:xfrm>
          <a:custGeom>
            <a:avLst/>
            <a:gdLst>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724400"/>
              <a:gd name="connsiteY0" fmla="*/ 0 h 5650265"/>
              <a:gd name="connsiteX1" fmla="*/ 4162425 w 4724400"/>
              <a:gd name="connsiteY1" fmla="*/ 0 h 5650265"/>
              <a:gd name="connsiteX2" fmla="*/ 4724400 w 4724400"/>
              <a:gd name="connsiteY2" fmla="*/ 5516915 h 5650265"/>
              <a:gd name="connsiteX3" fmla="*/ 0 w 4724400"/>
              <a:gd name="connsiteY3" fmla="*/ 5650265 h 5650265"/>
              <a:gd name="connsiteX4" fmla="*/ 0 w 4724400"/>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425" h="5650265">
                <a:moveTo>
                  <a:pt x="0" y="0"/>
                </a:moveTo>
                <a:lnTo>
                  <a:pt x="4162425" y="0"/>
                </a:lnTo>
                <a:cubicBezTo>
                  <a:pt x="4133850" y="1870722"/>
                  <a:pt x="3990975" y="3046118"/>
                  <a:pt x="4076700" y="5612165"/>
                </a:cubicBezTo>
                <a:lnTo>
                  <a:pt x="0" y="5650265"/>
                </a:lnTo>
                <a:lnTo>
                  <a:pt x="0" y="0"/>
                </a:lnTo>
                <a:close/>
              </a:path>
            </a:pathLst>
          </a:custGeom>
          <a:noFill/>
        </p:spPr>
        <p:txBody>
          <a:bodyPr wrap="square" rtlCol="0">
            <a:spAutoFit/>
          </a:bodyPr>
          <a:lstStyle/>
          <a:p>
            <a:pPr rtl="0">
              <a:spcBef>
                <a:spcPts val="0"/>
              </a:spcBef>
              <a:spcAft>
                <a:spcPts val="0"/>
              </a:spcAft>
            </a:pPr>
            <a:r>
              <a:rPr lang="it-IT" sz="3600" b="0" i="1" u="none" strike="noStrike">
                <a:solidFill>
                  <a:srgbClr val="F9EFCA"/>
                </a:solidFill>
                <a:effectLst/>
                <a:latin typeface="Bahnschrift SemiBold Condensed" panose="020B0502040204020203" pitchFamily="34" charset="0"/>
              </a:rPr>
              <a:t> Art. </a:t>
            </a:r>
            <a:r>
              <a:rPr lang="it-IT" sz="3600" i="1">
                <a:solidFill>
                  <a:srgbClr val="F9EFCA"/>
                </a:solidFill>
                <a:latin typeface="Bahnschrift SemiBold Condensed" panose="020B0502040204020203" pitchFamily="34" charset="0"/>
              </a:rPr>
              <a:t>19</a:t>
            </a:r>
            <a:endParaRPr lang="it-IT" sz="3600" b="0" i="1" u="none" strike="noStrike">
              <a:solidFill>
                <a:srgbClr val="F9EFCA"/>
              </a:solidFill>
              <a:effectLst/>
              <a:latin typeface="Bahnschrift SemiBold Condensed" panose="020B0502040204020203" pitchFamily="34" charset="0"/>
            </a:endParaRPr>
          </a:p>
          <a:p>
            <a:pPr rtl="0">
              <a:spcBef>
                <a:spcPts val="0"/>
              </a:spcBef>
              <a:spcAft>
                <a:spcPts val="0"/>
              </a:spcAft>
            </a:pPr>
            <a:r>
              <a:rPr lang="it-IT" sz="2400" i="1">
                <a:solidFill>
                  <a:srgbClr val="F9EFCA"/>
                </a:solidFill>
                <a:latin typeface="Bahnschrift SemiBold Condensed" panose="020B0502040204020203" pitchFamily="34" charset="0"/>
              </a:rPr>
              <a:t>-Tutti hanno diritto di professare liberamente la propria fede religiosa in</a:t>
            </a:r>
          </a:p>
          <a:p>
            <a:pPr rtl="0">
              <a:spcBef>
                <a:spcPts val="0"/>
              </a:spcBef>
              <a:spcAft>
                <a:spcPts val="0"/>
              </a:spcAft>
            </a:pPr>
            <a:r>
              <a:rPr lang="it-IT" sz="2400" i="1">
                <a:solidFill>
                  <a:srgbClr val="F9EFCA"/>
                </a:solidFill>
                <a:latin typeface="Bahnschrift SemiBold Condensed" panose="020B0502040204020203" pitchFamily="34" charset="0"/>
              </a:rPr>
              <a:t>qualsiasi forma, individuale o associata, di farne propaganda e di esercitarne in privato o in pubblico il culto, purché non si tratti di riti contrari al buon costume.</a:t>
            </a:r>
          </a:p>
        </p:txBody>
      </p:sp>
      <p:sp>
        <p:nvSpPr>
          <p:cNvPr id="9" name="CasellaDiTesto 8">
            <a:extLst>
              <a:ext uri="{FF2B5EF4-FFF2-40B4-BE49-F238E27FC236}">
                <a16:creationId xmlns:a16="http://schemas.microsoft.com/office/drawing/2014/main" xmlns="" id="{A54848CA-45A7-BE57-F26C-B27F69FED256}"/>
              </a:ext>
            </a:extLst>
          </p:cNvPr>
          <p:cNvSpPr txBox="1"/>
          <p:nvPr/>
        </p:nvSpPr>
        <p:spPr>
          <a:xfrm>
            <a:off x="-302790" y="2938070"/>
            <a:ext cx="7367742" cy="2400657"/>
          </a:xfrm>
          <a:prstGeom prst="rect">
            <a:avLst/>
          </a:prstGeom>
          <a:noFill/>
        </p:spPr>
        <p:txBody>
          <a:bodyPr wrap="square" rtlCol="0">
            <a:spAutoFit/>
          </a:bodyPr>
          <a:lstStyle/>
          <a:p>
            <a:r>
              <a:rPr lang="it-IT" sz="15000">
                <a:solidFill>
                  <a:schemeClr val="accent6">
                    <a:lumMod val="75000"/>
                    <a:alpha val="42000"/>
                  </a:schemeClr>
                </a:solidFill>
                <a:latin typeface="Bell MT" panose="02020503060305020303" pitchFamily="18" charset="0"/>
                <a:cs typeface="Aharoni" panose="02010803020104030203" pitchFamily="2" charset="-79"/>
              </a:rPr>
              <a:t>Art.10</a:t>
            </a:r>
          </a:p>
        </p:txBody>
      </p:sp>
      <p:sp>
        <p:nvSpPr>
          <p:cNvPr id="10" name="CasellaDiTesto 9">
            <a:extLst>
              <a:ext uri="{FF2B5EF4-FFF2-40B4-BE49-F238E27FC236}">
                <a16:creationId xmlns:a16="http://schemas.microsoft.com/office/drawing/2014/main" xmlns="" id="{02CE53CA-7A69-3A1D-9537-3E1A4F3A76C6}"/>
              </a:ext>
            </a:extLst>
          </p:cNvPr>
          <p:cNvSpPr txBox="1"/>
          <p:nvPr/>
        </p:nvSpPr>
        <p:spPr>
          <a:xfrm>
            <a:off x="552801" y="1055569"/>
            <a:ext cx="4952321" cy="4011355"/>
          </a:xfrm>
          <a:prstGeom prst="rect">
            <a:avLst/>
          </a:prstGeom>
          <a:noFill/>
        </p:spPr>
        <p:txBody>
          <a:bodyPr wrap="square" rtlCol="0">
            <a:spAutoFit/>
          </a:bodyPr>
          <a:lstStyle/>
          <a:p>
            <a:r>
              <a:rPr lang="it-IT" sz="3600" b="1" i="1" u="none" strike="noStrike">
                <a:solidFill>
                  <a:srgbClr val="F9EFCA"/>
                </a:solidFill>
                <a:effectLst/>
                <a:latin typeface="Bahnschrift SemiBold Condensed" panose="020B0502040204020203" pitchFamily="34" charset="0"/>
              </a:rPr>
              <a:t>Carta dei diritti dell’uomo e del cittadino</a:t>
            </a:r>
          </a:p>
          <a:p>
            <a:pPr rtl="0">
              <a:spcBef>
                <a:spcPts val="0"/>
              </a:spcBef>
              <a:spcAft>
                <a:spcPts val="800"/>
              </a:spcAft>
            </a:pPr>
            <a:r>
              <a:rPr lang="it-IT" sz="2800" b="1" i="1" u="none" strike="noStrike">
                <a:solidFill>
                  <a:srgbClr val="F9EFCA"/>
                </a:solidFill>
                <a:effectLst/>
                <a:latin typeface="Bahnschrift SemiBold Condensed" panose="020B0502040204020203" pitchFamily="34" charset="0"/>
              </a:rPr>
              <a:t>- Nessuno deve essere molestato per le sue opinioni, anche religiose, </a:t>
            </a:r>
            <a:r>
              <a:rPr lang="it-IT" sz="2800" b="1" i="1" u="none" strike="noStrike" err="1">
                <a:solidFill>
                  <a:srgbClr val="F9EFCA"/>
                </a:solidFill>
                <a:effectLst/>
                <a:latin typeface="Bahnschrift SemiBold Condensed" panose="020B0502040204020203" pitchFamily="34" charset="0"/>
              </a:rPr>
              <a:t>purchè</a:t>
            </a:r>
            <a:r>
              <a:rPr lang="it-IT" sz="2800" b="1" i="1" u="none" strike="noStrike">
                <a:solidFill>
                  <a:srgbClr val="F9EFCA"/>
                </a:solidFill>
                <a:effectLst/>
                <a:latin typeface="Bahnschrift SemiBold Condensed" panose="020B0502040204020203" pitchFamily="34" charset="0"/>
              </a:rPr>
              <a:t> la manifestazione di esse non turbi l’ordine pubblico stabilito dalla Legge.</a:t>
            </a:r>
            <a:endParaRPr lang="it-IT" sz="2800" b="0" i="1">
              <a:solidFill>
                <a:srgbClr val="F9EFCA"/>
              </a:solidFill>
              <a:effectLst/>
              <a:latin typeface="Bahnschrift SemiBold Condensed" panose="020B0502040204020203" pitchFamily="34" charset="0"/>
            </a:endParaRPr>
          </a:p>
          <a:p>
            <a:r>
              <a:rPr lang="it-IT" sz="3200"/>
              <a:t/>
            </a:r>
            <a:br>
              <a:rPr lang="it-IT" sz="3200"/>
            </a:br>
            <a:endParaRPr lang="it-IT" sz="3200" b="1" i="1" u="none" strike="noStrike">
              <a:solidFill>
                <a:srgbClr val="F9EFCA"/>
              </a:solidFill>
              <a:effectLst/>
              <a:latin typeface="Bahnschrift SemiBold Condensed" panose="020B0502040204020203" pitchFamily="34" charset="0"/>
            </a:endParaRPr>
          </a:p>
        </p:txBody>
      </p:sp>
    </p:spTree>
    <p:extLst>
      <p:ext uri="{BB962C8B-B14F-4D97-AF65-F5344CB8AC3E}">
        <p14:creationId xmlns:p14="http://schemas.microsoft.com/office/powerpoint/2010/main" val="13598816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pic>
        <p:nvPicPr>
          <p:cNvPr id="8" name="Segnaposto contenuto 6">
            <a:extLst>
              <a:ext uri="{FF2B5EF4-FFF2-40B4-BE49-F238E27FC236}">
                <a16:creationId xmlns:a16="http://schemas.microsoft.com/office/drawing/2014/main" xmlns="" id="{6DF25E8F-352B-B27F-EB8C-8825012DE86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696" r="13043" b="36850"/>
          <a:stretch/>
        </p:blipFill>
        <p:spPr>
          <a:xfrm>
            <a:off x="6307057" y="1108216"/>
            <a:ext cx="1434129" cy="1347038"/>
          </a:xfrm>
        </p:spPr>
      </p:pic>
      <p:sp>
        <p:nvSpPr>
          <p:cNvPr id="9" name="Parallelogramma 8">
            <a:extLst>
              <a:ext uri="{FF2B5EF4-FFF2-40B4-BE49-F238E27FC236}">
                <a16:creationId xmlns:a16="http://schemas.microsoft.com/office/drawing/2014/main" xmlns="" id="{687A82EE-4376-0352-801E-5F2950AAF2F7}"/>
              </a:ext>
            </a:extLst>
          </p:cNvPr>
          <p:cNvSpPr/>
          <p:nvPr/>
        </p:nvSpPr>
        <p:spPr>
          <a:xfrm>
            <a:off x="5159219" y="-1"/>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arallelogramma 9">
            <a:extLst>
              <a:ext uri="{FF2B5EF4-FFF2-40B4-BE49-F238E27FC236}">
                <a16:creationId xmlns:a16="http://schemas.microsoft.com/office/drawing/2014/main" xmlns="" id="{3B6ECEC1-5271-6D27-08D7-73969C8FE7CA}"/>
              </a:ext>
            </a:extLst>
          </p:cNvPr>
          <p:cNvSpPr/>
          <p:nvPr/>
        </p:nvSpPr>
        <p:spPr>
          <a:xfrm>
            <a:off x="-715641" y="8298873"/>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allelogramma 11">
            <a:extLst>
              <a:ext uri="{FF2B5EF4-FFF2-40B4-BE49-F238E27FC236}">
                <a16:creationId xmlns:a16="http://schemas.microsoft.com/office/drawing/2014/main" xmlns="" id="{78348565-2F4B-273A-64F9-B7C9A9C2F063}"/>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hlinkClick r:id="rId4" action="ppaction://hlinksldjump"/>
            <a:extLst>
              <a:ext uri="{FF2B5EF4-FFF2-40B4-BE49-F238E27FC236}">
                <a16:creationId xmlns:a16="http://schemas.microsoft.com/office/drawing/2014/main" xmlns="" id="{7D189B07-8722-D5DC-6302-D33EAA6695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CasellaDiTesto 6">
            <a:extLst>
              <a:ext uri="{FF2B5EF4-FFF2-40B4-BE49-F238E27FC236}">
                <a16:creationId xmlns:a16="http://schemas.microsoft.com/office/drawing/2014/main" xmlns="" id="{EAE42783-9BF0-3B8E-4BBC-BA7C3468FA79}"/>
              </a:ext>
            </a:extLst>
          </p:cNvPr>
          <p:cNvSpPr txBox="1"/>
          <p:nvPr/>
        </p:nvSpPr>
        <p:spPr>
          <a:xfrm>
            <a:off x="7741186" y="770322"/>
            <a:ext cx="4056184" cy="2431435"/>
          </a:xfrm>
          <a:prstGeom prst="rect">
            <a:avLst/>
          </a:prstGeom>
          <a:noFill/>
        </p:spPr>
        <p:txBody>
          <a:bodyPr wrap="square">
            <a:spAutoFit/>
          </a:bodyPr>
          <a:lstStyle/>
          <a:p>
            <a:r>
              <a:rPr lang="it-IT" sz="4000" b="0" i="1" u="none" strike="noStrike">
                <a:solidFill>
                  <a:srgbClr val="F9EFCA"/>
                </a:solidFill>
                <a:effectLst/>
                <a:latin typeface="Bahnschrift SemiBold Condensed" panose="020B0502040204020203" pitchFamily="34" charset="0"/>
              </a:rPr>
              <a:t>Art.21</a:t>
            </a:r>
          </a:p>
          <a:p>
            <a:r>
              <a:rPr lang="it-IT" sz="2800" i="1">
                <a:solidFill>
                  <a:srgbClr val="F9EFCA"/>
                </a:solidFill>
                <a:latin typeface="Bahnschrift SemiBold Condensed" panose="020B0502040204020203" pitchFamily="34" charset="0"/>
              </a:rPr>
              <a:t>-Tutte le persone sono libere e hanno pari dignità e diritti.</a:t>
            </a:r>
          </a:p>
          <a:p>
            <a:r>
              <a:rPr lang="it-IT" sz="2800" b="0" i="1" u="none" strike="noStrike">
                <a:solidFill>
                  <a:srgbClr val="F9EFCA"/>
                </a:solidFill>
                <a:effectLst/>
                <a:latin typeface="Bahnschrift SemiBold Condensed" panose="020B0502040204020203" pitchFamily="34" charset="0"/>
              </a:rPr>
              <a:t>I diritti u</a:t>
            </a:r>
            <a:r>
              <a:rPr lang="it-IT" sz="2800" i="1">
                <a:solidFill>
                  <a:srgbClr val="F9EFCA"/>
                </a:solidFill>
                <a:latin typeface="Bahnschrift SemiBold Condensed" panose="020B0502040204020203" pitchFamily="34" charset="0"/>
              </a:rPr>
              <a:t>mani e la libertà sono inalienabili e inviolabili</a:t>
            </a:r>
            <a:endParaRPr lang="it-IT" sz="2800" b="0" i="1" u="none" strike="noStrike">
              <a:solidFill>
                <a:srgbClr val="F9EFCA"/>
              </a:solidFill>
              <a:effectLst/>
              <a:latin typeface="Bahnschrift SemiBold Condensed" panose="020B0502040204020203" pitchFamily="34" charset="0"/>
            </a:endParaRPr>
          </a:p>
        </p:txBody>
      </p:sp>
      <p:sp>
        <p:nvSpPr>
          <p:cNvPr id="11" name="CasellaDiTesto 10">
            <a:extLst>
              <a:ext uri="{FF2B5EF4-FFF2-40B4-BE49-F238E27FC236}">
                <a16:creationId xmlns:a16="http://schemas.microsoft.com/office/drawing/2014/main" xmlns="" id="{DD3AD289-4799-C0FC-4E55-C174DFF02A4A}"/>
              </a:ext>
            </a:extLst>
          </p:cNvPr>
          <p:cNvSpPr txBox="1"/>
          <p:nvPr/>
        </p:nvSpPr>
        <p:spPr>
          <a:xfrm>
            <a:off x="-302790" y="2938070"/>
            <a:ext cx="7367742" cy="2400657"/>
          </a:xfrm>
          <a:prstGeom prst="rect">
            <a:avLst/>
          </a:prstGeom>
          <a:noFill/>
        </p:spPr>
        <p:txBody>
          <a:bodyPr wrap="square" rtlCol="0">
            <a:spAutoFit/>
          </a:bodyPr>
          <a:lstStyle/>
          <a:p>
            <a:r>
              <a:rPr lang="it-IT" sz="15000">
                <a:solidFill>
                  <a:schemeClr val="accent6">
                    <a:lumMod val="75000"/>
                    <a:alpha val="42000"/>
                  </a:schemeClr>
                </a:solidFill>
                <a:latin typeface="Bell MT" panose="02020503060305020303" pitchFamily="18" charset="0"/>
                <a:cs typeface="Aharoni" panose="02010803020104030203" pitchFamily="2" charset="-79"/>
              </a:rPr>
              <a:t>Art.10</a:t>
            </a:r>
          </a:p>
        </p:txBody>
      </p:sp>
      <p:sp>
        <p:nvSpPr>
          <p:cNvPr id="2" name="CasellaDiTesto 1">
            <a:extLst>
              <a:ext uri="{FF2B5EF4-FFF2-40B4-BE49-F238E27FC236}">
                <a16:creationId xmlns:a16="http://schemas.microsoft.com/office/drawing/2014/main" xmlns="" id="{DA75A9C2-FB4A-99DF-905B-9B54DF8BEAAD}"/>
              </a:ext>
            </a:extLst>
          </p:cNvPr>
          <p:cNvSpPr txBox="1"/>
          <p:nvPr/>
        </p:nvSpPr>
        <p:spPr>
          <a:xfrm>
            <a:off x="552801" y="1055569"/>
            <a:ext cx="4952321" cy="4011355"/>
          </a:xfrm>
          <a:prstGeom prst="rect">
            <a:avLst/>
          </a:prstGeom>
          <a:noFill/>
        </p:spPr>
        <p:txBody>
          <a:bodyPr wrap="square" rtlCol="0">
            <a:spAutoFit/>
          </a:bodyPr>
          <a:lstStyle/>
          <a:p>
            <a:r>
              <a:rPr lang="it-IT" sz="3600" b="1" i="1" u="none" strike="noStrike">
                <a:solidFill>
                  <a:srgbClr val="F9EFCA"/>
                </a:solidFill>
                <a:effectLst/>
                <a:latin typeface="Bahnschrift SemiBold Condensed" panose="020B0502040204020203" pitchFamily="34" charset="0"/>
              </a:rPr>
              <a:t>Carta dei diritti dell’uomo e del cittadino</a:t>
            </a:r>
          </a:p>
          <a:p>
            <a:pPr rtl="0">
              <a:spcBef>
                <a:spcPts val="0"/>
              </a:spcBef>
              <a:spcAft>
                <a:spcPts val="800"/>
              </a:spcAft>
            </a:pPr>
            <a:r>
              <a:rPr lang="it-IT" sz="2800" b="1" i="1" u="none" strike="noStrike">
                <a:solidFill>
                  <a:srgbClr val="F9EFCA"/>
                </a:solidFill>
                <a:effectLst/>
                <a:latin typeface="Bahnschrift SemiBold Condensed" panose="020B0502040204020203" pitchFamily="34" charset="0"/>
              </a:rPr>
              <a:t>- Nessuno deve essere molestato per le sue opinioni, anche religiose, </a:t>
            </a:r>
            <a:r>
              <a:rPr lang="it-IT" sz="2800" b="1" i="1" u="none" strike="noStrike" err="1">
                <a:solidFill>
                  <a:srgbClr val="F9EFCA"/>
                </a:solidFill>
                <a:effectLst/>
                <a:latin typeface="Bahnschrift SemiBold Condensed" panose="020B0502040204020203" pitchFamily="34" charset="0"/>
              </a:rPr>
              <a:t>purchè</a:t>
            </a:r>
            <a:r>
              <a:rPr lang="it-IT" sz="2800" b="1" i="1" u="none" strike="noStrike">
                <a:solidFill>
                  <a:srgbClr val="F9EFCA"/>
                </a:solidFill>
                <a:effectLst/>
                <a:latin typeface="Bahnschrift SemiBold Condensed" panose="020B0502040204020203" pitchFamily="34" charset="0"/>
              </a:rPr>
              <a:t> la manifestazione di esse non turbi l’ordine pubblico stabilito dalla Legge.</a:t>
            </a:r>
            <a:endParaRPr lang="it-IT" sz="2800" b="0" i="1">
              <a:solidFill>
                <a:srgbClr val="F9EFCA"/>
              </a:solidFill>
              <a:effectLst/>
              <a:latin typeface="Bahnschrift SemiBold Condensed" panose="020B0502040204020203" pitchFamily="34" charset="0"/>
            </a:endParaRPr>
          </a:p>
          <a:p>
            <a:r>
              <a:rPr lang="it-IT" sz="3200"/>
              <a:t/>
            </a:r>
            <a:br>
              <a:rPr lang="it-IT" sz="3200"/>
            </a:br>
            <a:endParaRPr lang="it-IT" sz="3200" b="1" i="1" u="none" strike="noStrike">
              <a:solidFill>
                <a:srgbClr val="F9EFCA"/>
              </a:solidFill>
              <a:effectLst/>
              <a:latin typeface="Bahnschrift SemiBold Condensed" panose="020B0502040204020203" pitchFamily="34" charset="0"/>
            </a:endParaRPr>
          </a:p>
        </p:txBody>
      </p:sp>
    </p:spTree>
    <p:extLst>
      <p:ext uri="{BB962C8B-B14F-4D97-AF65-F5344CB8AC3E}">
        <p14:creationId xmlns:p14="http://schemas.microsoft.com/office/powerpoint/2010/main" val="29471393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8C3E7155-1484-9418-26A5-AA9E16578F2C}"/>
              </a:ext>
            </a:extLst>
          </p:cNvPr>
          <p:cNvPicPr>
            <a:picLocks noChangeAspect="1"/>
          </p:cNvPicPr>
          <p:nvPr/>
        </p:nvPicPr>
        <p:blipFill>
          <a:blip r:embed="rId2"/>
          <a:stretch>
            <a:fillRect/>
          </a:stretch>
        </p:blipFill>
        <p:spPr>
          <a:xfrm>
            <a:off x="0" y="1522"/>
            <a:ext cx="12573596" cy="7071078"/>
          </a:xfrm>
          <a:prstGeom prst="rect">
            <a:avLst/>
          </a:prstGeom>
          <a:solidFill>
            <a:srgbClr val="F9EFCA"/>
          </a:solidFill>
        </p:spPr>
      </p:pic>
      <p:pic>
        <p:nvPicPr>
          <p:cNvPr id="13" name="Segnaposto contenuto 6">
            <a:extLst>
              <a:ext uri="{FF2B5EF4-FFF2-40B4-BE49-F238E27FC236}">
                <a16:creationId xmlns:a16="http://schemas.microsoft.com/office/drawing/2014/main" xmlns="" id="{1F389492-A7BE-2D0D-816B-EE8B64A140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96" r="13043" b="36850"/>
          <a:stretch/>
        </p:blipFill>
        <p:spPr>
          <a:xfrm>
            <a:off x="14950095" y="2755481"/>
            <a:ext cx="1434129" cy="1347038"/>
          </a:xfrm>
          <a:prstGeom prst="rect">
            <a:avLst/>
          </a:prstGeom>
        </p:spPr>
      </p:pic>
      <p:pic>
        <p:nvPicPr>
          <p:cNvPr id="8" name="Segnaposto contenuto 6">
            <a:extLst>
              <a:ext uri="{FF2B5EF4-FFF2-40B4-BE49-F238E27FC236}">
                <a16:creationId xmlns:a16="http://schemas.microsoft.com/office/drawing/2014/main" xmlns="" id="{1BD7C34B-7C19-9280-9F1F-12538216A93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40303"/>
          <a:stretch/>
        </p:blipFill>
        <p:spPr>
          <a:xfrm>
            <a:off x="14659272" y="808590"/>
            <a:ext cx="2015776" cy="1347038"/>
          </a:xfrm>
        </p:spPr>
      </p:pic>
      <p:pic>
        <p:nvPicPr>
          <p:cNvPr id="14" name="Immagine 13">
            <a:hlinkClick r:id="rId5" action="ppaction://hlinksldjump"/>
            <a:extLst>
              <a:ext uri="{FF2B5EF4-FFF2-40B4-BE49-F238E27FC236}">
                <a16:creationId xmlns:a16="http://schemas.microsoft.com/office/drawing/2014/main" xmlns="" id="{3C59AA4C-F832-0FC9-6732-5C542ADFD4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9" name="Parallelogramma 8">
            <a:extLst>
              <a:ext uri="{FF2B5EF4-FFF2-40B4-BE49-F238E27FC236}">
                <a16:creationId xmlns:a16="http://schemas.microsoft.com/office/drawing/2014/main" xmlns="" id="{09F82F6A-4B83-04B6-89A4-A02328637263}"/>
              </a:ext>
            </a:extLst>
          </p:cNvPr>
          <p:cNvSpPr/>
          <p:nvPr/>
        </p:nvSpPr>
        <p:spPr>
          <a:xfrm>
            <a:off x="-2836984" y="-3434000"/>
            <a:ext cx="14044246" cy="17419361"/>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Parallelogramma 10">
            <a:hlinkClick r:id="rId7" action="ppaction://hlinksldjump"/>
            <a:extLst>
              <a:ext uri="{FF2B5EF4-FFF2-40B4-BE49-F238E27FC236}">
                <a16:creationId xmlns:a16="http://schemas.microsoft.com/office/drawing/2014/main" xmlns="" id="{1393A50F-392B-831D-6352-02F7AD8A04A2}"/>
              </a:ext>
            </a:extLst>
          </p:cNvPr>
          <p:cNvSpPr/>
          <p:nvPr/>
        </p:nvSpPr>
        <p:spPr>
          <a:xfrm>
            <a:off x="7139159" y="5594757"/>
            <a:ext cx="4383509" cy="4743941"/>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hlinkClick r:id="rId8" action="ppaction://hlinksldjump"/>
            <a:extLst>
              <a:ext uri="{FF2B5EF4-FFF2-40B4-BE49-F238E27FC236}">
                <a16:creationId xmlns:a16="http://schemas.microsoft.com/office/drawing/2014/main" xmlns="" id="{F1A2E71D-9760-3313-5B26-CDE112A761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070167" y="1027950"/>
            <a:ext cx="905001" cy="911359"/>
          </a:xfrm>
          <a:prstGeom prst="rect">
            <a:avLst/>
          </a:prstGeom>
        </p:spPr>
      </p:pic>
      <p:sp>
        <p:nvSpPr>
          <p:cNvPr id="17" name="CasellaDiTesto 16">
            <a:extLst>
              <a:ext uri="{FF2B5EF4-FFF2-40B4-BE49-F238E27FC236}">
                <a16:creationId xmlns:a16="http://schemas.microsoft.com/office/drawing/2014/main" xmlns="" id="{57665509-CDAC-AB04-DC69-BB236C666714}"/>
              </a:ext>
            </a:extLst>
          </p:cNvPr>
          <p:cNvSpPr txBox="1"/>
          <p:nvPr/>
        </p:nvSpPr>
        <p:spPr>
          <a:xfrm>
            <a:off x="1523507" y="-371960"/>
            <a:ext cx="7367742" cy="3170099"/>
          </a:xfrm>
          <a:prstGeom prst="rect">
            <a:avLst/>
          </a:prstGeom>
          <a:noFill/>
        </p:spPr>
        <p:txBody>
          <a:bodyPr wrap="square" rtlCol="0">
            <a:spAutoFit/>
          </a:bodyPr>
          <a:lstStyle/>
          <a:p>
            <a:r>
              <a:rPr lang="it-IT" sz="20000">
                <a:solidFill>
                  <a:schemeClr val="accent6">
                    <a:lumMod val="75000"/>
                    <a:alpha val="42000"/>
                  </a:schemeClr>
                </a:solidFill>
                <a:latin typeface="Bell MT" panose="02020503060305020303" pitchFamily="18" charset="0"/>
                <a:cs typeface="Aharoni" panose="02010803020104030203" pitchFamily="2" charset="-79"/>
              </a:rPr>
              <a:t>Art.11</a:t>
            </a:r>
          </a:p>
        </p:txBody>
      </p:sp>
      <p:sp>
        <p:nvSpPr>
          <p:cNvPr id="2" name="CasellaDiTesto 1">
            <a:extLst>
              <a:ext uri="{FF2B5EF4-FFF2-40B4-BE49-F238E27FC236}">
                <a16:creationId xmlns:a16="http://schemas.microsoft.com/office/drawing/2014/main" xmlns="" id="{9C37BC9E-4E21-8507-AD5B-A8AB55277325}"/>
              </a:ext>
            </a:extLst>
          </p:cNvPr>
          <p:cNvSpPr txBox="1"/>
          <p:nvPr/>
        </p:nvSpPr>
        <p:spPr>
          <a:xfrm>
            <a:off x="857250" y="1597810"/>
            <a:ext cx="7047640" cy="2985433"/>
          </a:xfrm>
          <a:prstGeom prst="rect">
            <a:avLst/>
          </a:prstGeom>
          <a:noFill/>
        </p:spPr>
        <p:txBody>
          <a:bodyPr wrap="square" rtlCol="0">
            <a:spAutoFit/>
          </a:bodyPr>
          <a:lstStyle/>
          <a:p>
            <a:r>
              <a:rPr lang="it-IT" sz="4000" b="1" i="1" u="none" strike="noStrike">
                <a:solidFill>
                  <a:srgbClr val="F9EFCA"/>
                </a:solidFill>
                <a:effectLst/>
                <a:latin typeface="Bahnschrift SemiBold Condensed" panose="020B0502040204020203" pitchFamily="34" charset="0"/>
              </a:rPr>
              <a:t>Carta dei diritti dell’uomo e del cittadino</a:t>
            </a:r>
          </a:p>
          <a:p>
            <a:pPr rtl="0">
              <a:spcBef>
                <a:spcPts val="0"/>
              </a:spcBef>
              <a:spcAft>
                <a:spcPts val="800"/>
              </a:spcAft>
            </a:pPr>
            <a:r>
              <a:rPr lang="it-IT" sz="3600" b="1" i="1" u="none" strike="noStrike">
                <a:solidFill>
                  <a:srgbClr val="F9EFCA"/>
                </a:solidFill>
                <a:effectLst/>
                <a:latin typeface="Bahnschrift SemiBold Condensed" panose="020B0502040204020203" pitchFamily="34" charset="0"/>
              </a:rPr>
              <a:t>- </a:t>
            </a:r>
            <a:r>
              <a:rPr lang="it-IT" sz="2800" i="1" u="none" strike="noStrike">
                <a:solidFill>
                  <a:srgbClr val="F9EFCA"/>
                </a:solidFill>
                <a:effectLst/>
                <a:latin typeface="Bahnschrift SemiBold Condensed" panose="020B0502040204020203" pitchFamily="34" charset="0"/>
              </a:rPr>
              <a:t>La libertà di manifestazione dei pensieri e delle opinioni è uno dei diritti più preziosi dell’uomo; ogni cittadino può dunque parlare, scrivere, stampare liberamente, salvo a rispondere dell’abuso di questa libertà dei casi determinati dalla </a:t>
            </a:r>
            <a:r>
              <a:rPr lang="it-IT" sz="2800" i="1">
                <a:solidFill>
                  <a:srgbClr val="F9EFCA"/>
                </a:solidFill>
                <a:latin typeface="Bahnschrift SemiBold Condensed" panose="020B0502040204020203" pitchFamily="34" charset="0"/>
              </a:rPr>
              <a:t>Le</a:t>
            </a:r>
            <a:r>
              <a:rPr lang="it-IT" sz="2800" i="1" u="none" strike="noStrike">
                <a:solidFill>
                  <a:srgbClr val="F9EFCA"/>
                </a:solidFill>
                <a:effectLst/>
                <a:latin typeface="Bahnschrift SemiBold Condensed" panose="020B0502040204020203" pitchFamily="34" charset="0"/>
              </a:rPr>
              <a:t>gge.</a:t>
            </a:r>
            <a:endParaRPr lang="it-IT" sz="4400" i="1" u="none" strike="noStrike">
              <a:solidFill>
                <a:srgbClr val="F9EFCA"/>
              </a:solidFill>
              <a:effectLst/>
              <a:latin typeface="Bahnschrift SemiBold Condensed" panose="020B0502040204020203" pitchFamily="34" charset="0"/>
            </a:endParaRPr>
          </a:p>
        </p:txBody>
      </p:sp>
      <p:sp>
        <p:nvSpPr>
          <p:cNvPr id="10" name="Parallelogramma 9">
            <a:hlinkClick r:id="rId10" action="ppaction://hlinksldjump"/>
            <a:extLst>
              <a:ext uri="{FF2B5EF4-FFF2-40B4-BE49-F238E27FC236}">
                <a16:creationId xmlns:a16="http://schemas.microsoft.com/office/drawing/2014/main" xmlns="" id="{A5F51AD2-C00F-56D6-C0D3-3A2954953866}"/>
              </a:ext>
            </a:extLst>
          </p:cNvPr>
          <p:cNvSpPr/>
          <p:nvPr/>
        </p:nvSpPr>
        <p:spPr>
          <a:xfrm>
            <a:off x="3521381" y="5594757"/>
            <a:ext cx="4383509" cy="4743941"/>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527977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sp>
        <p:nvSpPr>
          <p:cNvPr id="5" name="Parallelogramma 4">
            <a:extLst>
              <a:ext uri="{FF2B5EF4-FFF2-40B4-BE49-F238E27FC236}">
                <a16:creationId xmlns:a16="http://schemas.microsoft.com/office/drawing/2014/main" xmlns="" id="{26161A62-BD50-B578-257B-3E0C41D8F00E}"/>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Segnaposto contenuto 6">
            <a:extLst>
              <a:ext uri="{FF2B5EF4-FFF2-40B4-BE49-F238E27FC236}">
                <a16:creationId xmlns:a16="http://schemas.microsoft.com/office/drawing/2014/main" xmlns="" id="{38315D38-7712-0E78-F3E2-C60E52EAB20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959" b="40303"/>
          <a:stretch/>
        </p:blipFill>
        <p:spPr>
          <a:xfrm>
            <a:off x="6338452" y="1204197"/>
            <a:ext cx="1734388" cy="1347038"/>
          </a:xfrm>
        </p:spPr>
      </p:pic>
      <p:pic>
        <p:nvPicPr>
          <p:cNvPr id="14" name="Immagine 13">
            <a:hlinkClick r:id="rId4" action="ppaction://hlinksldjump"/>
            <a:extLst>
              <a:ext uri="{FF2B5EF4-FFF2-40B4-BE49-F238E27FC236}">
                <a16:creationId xmlns:a16="http://schemas.microsoft.com/office/drawing/2014/main" xmlns="" id="{791FF9FA-6D0F-C1B7-E177-EE1D02181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Parallelogramma 6">
            <a:extLst>
              <a:ext uri="{FF2B5EF4-FFF2-40B4-BE49-F238E27FC236}">
                <a16:creationId xmlns:a16="http://schemas.microsoft.com/office/drawing/2014/main" xmlns="" id="{9BBEAD34-A900-FF61-23F2-526FCC14BE57}"/>
              </a:ext>
            </a:extLst>
          </p:cNvPr>
          <p:cNvSpPr/>
          <p:nvPr/>
        </p:nvSpPr>
        <p:spPr>
          <a:xfrm>
            <a:off x="5159218" y="-2"/>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arallelogramma 7">
            <a:extLst>
              <a:ext uri="{FF2B5EF4-FFF2-40B4-BE49-F238E27FC236}">
                <a16:creationId xmlns:a16="http://schemas.microsoft.com/office/drawing/2014/main" xmlns="" id="{125E15F4-14E6-D1F5-CE9F-FA40FD465F25}"/>
              </a:ext>
            </a:extLst>
          </p:cNvPr>
          <p:cNvSpPr/>
          <p:nvPr/>
        </p:nvSpPr>
        <p:spPr>
          <a:xfrm>
            <a:off x="6338452" y="9369164"/>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xmlns="" id="{A459BF09-F6EA-76AD-9791-1433E17862AB}"/>
              </a:ext>
            </a:extLst>
          </p:cNvPr>
          <p:cNvSpPr txBox="1"/>
          <p:nvPr/>
        </p:nvSpPr>
        <p:spPr>
          <a:xfrm>
            <a:off x="7565250" y="794802"/>
            <a:ext cx="4605456" cy="6063198"/>
          </a:xfrm>
          <a:custGeom>
            <a:avLst/>
            <a:gdLst>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724400"/>
              <a:gd name="connsiteY0" fmla="*/ 0 h 5650265"/>
              <a:gd name="connsiteX1" fmla="*/ 4162425 w 4724400"/>
              <a:gd name="connsiteY1" fmla="*/ 0 h 5650265"/>
              <a:gd name="connsiteX2" fmla="*/ 4724400 w 4724400"/>
              <a:gd name="connsiteY2" fmla="*/ 5516915 h 5650265"/>
              <a:gd name="connsiteX3" fmla="*/ 0 w 4724400"/>
              <a:gd name="connsiteY3" fmla="*/ 5650265 h 5650265"/>
              <a:gd name="connsiteX4" fmla="*/ 0 w 4724400"/>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425" h="5650265">
                <a:moveTo>
                  <a:pt x="0" y="0"/>
                </a:moveTo>
                <a:lnTo>
                  <a:pt x="4162425" y="0"/>
                </a:lnTo>
                <a:cubicBezTo>
                  <a:pt x="4133850" y="1870722"/>
                  <a:pt x="3990975" y="3046118"/>
                  <a:pt x="4076700" y="5612165"/>
                </a:cubicBezTo>
                <a:lnTo>
                  <a:pt x="0" y="5650265"/>
                </a:lnTo>
                <a:lnTo>
                  <a:pt x="0" y="0"/>
                </a:lnTo>
                <a:close/>
              </a:path>
            </a:pathLst>
          </a:custGeom>
          <a:noFill/>
        </p:spPr>
        <p:txBody>
          <a:bodyPr wrap="square" rtlCol="0">
            <a:spAutoFit/>
          </a:bodyPr>
          <a:lstStyle/>
          <a:p>
            <a:pPr rtl="0">
              <a:spcBef>
                <a:spcPts val="0"/>
              </a:spcBef>
              <a:spcAft>
                <a:spcPts val="0"/>
              </a:spcAft>
            </a:pPr>
            <a:r>
              <a:rPr lang="it-IT" sz="3200" b="0" i="1" u="none" strike="noStrike">
                <a:solidFill>
                  <a:srgbClr val="F9EFCA"/>
                </a:solidFill>
                <a:effectLst/>
                <a:latin typeface="Bahnschrift SemiBold Condensed" panose="020B0502040204020203" pitchFamily="34" charset="0"/>
              </a:rPr>
              <a:t> Art. 21</a:t>
            </a:r>
          </a:p>
          <a:p>
            <a:pPr rtl="0">
              <a:spcBef>
                <a:spcPts val="0"/>
              </a:spcBef>
              <a:spcAft>
                <a:spcPts val="0"/>
              </a:spcAft>
            </a:pPr>
            <a:r>
              <a:rPr lang="it-IT" sz="2000">
                <a:solidFill>
                  <a:srgbClr val="F9EFCA"/>
                </a:solidFill>
                <a:latin typeface="Bahnschrift SemiBold Condensed" panose="020B0502040204020203" pitchFamily="34" charset="0"/>
              </a:rPr>
              <a:t>-</a:t>
            </a:r>
            <a:r>
              <a:rPr lang="it-IT" sz="1600" b="0" u="none" strike="noStrike">
                <a:solidFill>
                  <a:srgbClr val="F9EFCA"/>
                </a:solidFill>
                <a:effectLst/>
                <a:latin typeface="Bahnschrift SemiBold Condensed" panose="020B0502040204020203" pitchFamily="34" charset="0"/>
              </a:rPr>
              <a:t>Tutti hanno diritto di manifestare liberamente il proprio pensiero con la parola, lo scritto e ogni altro mezzo di diffusione. La stampa non può essere soggetta ad autorizzazioni o censure. Si può procedere a sequestro soltanto per atto motivato dell'autorità giudiziaria nel caso di delitti, per i quali la legge sulla stampa espressamente lo autorizzi, o nel caso di violazione delle norme che la legge stessa prescriva per l'indicazione dei responsabili. In tali casi, quando vi sia assoluta urgenza e non sia possibile il tempestivo intervento dell'Autorità giudiziaria, il sequestro della stampa periodica può essere eseguito da ufficiali di polizia giudiziaria, che devono immediatamente, e non mai oltre ventiquattro ore, fare denunzia all'Autorità giudiziaria. Se questa non lo convalida nelle ventiquattro ore successive, il sequestro s'intende revocato e privo di ogni effetto. La legge può stabilire, con norme di carattere generale, che siano resi noti i mezzi di finanziamento della stampa periodica. Sono vietate le pubblicazioni a stampa, gli spettacoli e tutte le altre manifestazioni contrarie al buon costume. La legge stabilisce provvedimenti adeguati a prevenire e a reprimere le violazioni.</a:t>
            </a:r>
            <a:endParaRPr lang="it-IT" sz="2000" b="0">
              <a:solidFill>
                <a:srgbClr val="F9EFCA"/>
              </a:solidFill>
              <a:effectLst/>
              <a:latin typeface="Bahnschrift SemiBold Condensed" panose="020B0502040204020203" pitchFamily="34" charset="0"/>
            </a:endParaRPr>
          </a:p>
          <a:p>
            <a:r>
              <a:rPr lang="it-IT" sz="2400"/>
              <a:t/>
            </a:r>
            <a:br>
              <a:rPr lang="it-IT" sz="2400"/>
            </a:br>
            <a:endParaRPr lang="it-IT" sz="2400" i="1">
              <a:solidFill>
                <a:srgbClr val="F9EFCA"/>
              </a:solidFill>
              <a:latin typeface="Bahnschrift SemiBold Condensed" panose="020B0502040204020203" pitchFamily="34" charset="0"/>
            </a:endParaRPr>
          </a:p>
        </p:txBody>
      </p:sp>
      <p:sp>
        <p:nvSpPr>
          <p:cNvPr id="9" name="CasellaDiTesto 8">
            <a:extLst>
              <a:ext uri="{FF2B5EF4-FFF2-40B4-BE49-F238E27FC236}">
                <a16:creationId xmlns:a16="http://schemas.microsoft.com/office/drawing/2014/main" xmlns="" id="{A54848CA-45A7-BE57-F26C-B27F69FED256}"/>
              </a:ext>
            </a:extLst>
          </p:cNvPr>
          <p:cNvSpPr txBox="1"/>
          <p:nvPr/>
        </p:nvSpPr>
        <p:spPr>
          <a:xfrm>
            <a:off x="-302790" y="2938070"/>
            <a:ext cx="7367742" cy="2400657"/>
          </a:xfrm>
          <a:prstGeom prst="rect">
            <a:avLst/>
          </a:prstGeom>
          <a:noFill/>
        </p:spPr>
        <p:txBody>
          <a:bodyPr wrap="square" rtlCol="0">
            <a:spAutoFit/>
          </a:bodyPr>
          <a:lstStyle/>
          <a:p>
            <a:r>
              <a:rPr lang="it-IT" sz="15000">
                <a:solidFill>
                  <a:schemeClr val="accent6">
                    <a:lumMod val="75000"/>
                    <a:alpha val="42000"/>
                  </a:schemeClr>
                </a:solidFill>
                <a:latin typeface="Bell MT" panose="02020503060305020303" pitchFamily="18" charset="0"/>
                <a:cs typeface="Aharoni" panose="02010803020104030203" pitchFamily="2" charset="-79"/>
              </a:rPr>
              <a:t>Art.11</a:t>
            </a:r>
          </a:p>
        </p:txBody>
      </p:sp>
      <p:sp>
        <p:nvSpPr>
          <p:cNvPr id="2" name="CasellaDiTesto 1">
            <a:extLst>
              <a:ext uri="{FF2B5EF4-FFF2-40B4-BE49-F238E27FC236}">
                <a16:creationId xmlns:a16="http://schemas.microsoft.com/office/drawing/2014/main" xmlns="" id="{397643BE-AC1F-080E-A28E-5467A2C12188}"/>
              </a:ext>
            </a:extLst>
          </p:cNvPr>
          <p:cNvSpPr txBox="1"/>
          <p:nvPr/>
        </p:nvSpPr>
        <p:spPr>
          <a:xfrm>
            <a:off x="609757" y="1491910"/>
            <a:ext cx="4301968" cy="3785652"/>
          </a:xfrm>
          <a:prstGeom prst="rect">
            <a:avLst/>
          </a:prstGeom>
          <a:noFill/>
        </p:spPr>
        <p:txBody>
          <a:bodyPr wrap="square" rtlCol="0">
            <a:spAutoFit/>
          </a:bodyPr>
          <a:lstStyle/>
          <a:p>
            <a:r>
              <a:rPr lang="it-IT" sz="3200" b="1" i="1" u="none" strike="noStrike">
                <a:solidFill>
                  <a:srgbClr val="F9EFCA"/>
                </a:solidFill>
                <a:effectLst/>
                <a:latin typeface="Bahnschrift SemiBold Condensed" panose="020B0502040204020203" pitchFamily="34" charset="0"/>
              </a:rPr>
              <a:t>Carta dei diritti dell’uomo e del cittadino</a:t>
            </a:r>
          </a:p>
          <a:p>
            <a:pPr rtl="0">
              <a:spcBef>
                <a:spcPts val="0"/>
              </a:spcBef>
              <a:spcAft>
                <a:spcPts val="800"/>
              </a:spcAft>
            </a:pPr>
            <a:r>
              <a:rPr lang="it-IT" sz="3200" b="1" i="1" u="none" strike="noStrike">
                <a:solidFill>
                  <a:srgbClr val="F9EFCA"/>
                </a:solidFill>
                <a:effectLst/>
                <a:latin typeface="Bahnschrift SemiBold Condensed" panose="020B0502040204020203" pitchFamily="34" charset="0"/>
              </a:rPr>
              <a:t>- </a:t>
            </a:r>
            <a:r>
              <a:rPr lang="it-IT" sz="2400" i="1" u="none" strike="noStrike">
                <a:solidFill>
                  <a:srgbClr val="F9EFCA"/>
                </a:solidFill>
                <a:effectLst/>
                <a:latin typeface="Bahnschrift SemiBold Condensed" panose="020B0502040204020203" pitchFamily="34" charset="0"/>
              </a:rPr>
              <a:t>La libertà di manifestazione dei pensieri e delle opinioni è uno dei diritti più preziosi dell’uomo; ogni cittadino può dunque parlare, scrivere, stampare liberamente, salvo a rispondere dell’abuso di questa libertà dei casi determinati dalla </a:t>
            </a:r>
            <a:r>
              <a:rPr lang="it-IT" sz="2400" i="1">
                <a:solidFill>
                  <a:srgbClr val="F9EFCA"/>
                </a:solidFill>
                <a:latin typeface="Bahnschrift SemiBold Condensed" panose="020B0502040204020203" pitchFamily="34" charset="0"/>
              </a:rPr>
              <a:t>Le</a:t>
            </a:r>
            <a:r>
              <a:rPr lang="it-IT" sz="2400" i="1" u="none" strike="noStrike">
                <a:solidFill>
                  <a:srgbClr val="F9EFCA"/>
                </a:solidFill>
                <a:effectLst/>
                <a:latin typeface="Bahnschrift SemiBold Condensed" panose="020B0502040204020203" pitchFamily="34" charset="0"/>
              </a:rPr>
              <a:t>gge.</a:t>
            </a:r>
            <a:endParaRPr lang="it-IT" sz="4000" i="1" u="none" strike="noStrike">
              <a:solidFill>
                <a:srgbClr val="F9EFCA"/>
              </a:solidFill>
              <a:effectLst/>
              <a:latin typeface="Bahnschrift SemiBold Condensed" panose="020B0502040204020203" pitchFamily="34" charset="0"/>
            </a:endParaRPr>
          </a:p>
        </p:txBody>
      </p:sp>
    </p:spTree>
    <p:extLst>
      <p:ext uri="{BB962C8B-B14F-4D97-AF65-F5344CB8AC3E}">
        <p14:creationId xmlns:p14="http://schemas.microsoft.com/office/powerpoint/2010/main" val="28392479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pic>
        <p:nvPicPr>
          <p:cNvPr id="8" name="Segnaposto contenuto 6">
            <a:extLst>
              <a:ext uri="{FF2B5EF4-FFF2-40B4-BE49-F238E27FC236}">
                <a16:creationId xmlns:a16="http://schemas.microsoft.com/office/drawing/2014/main" xmlns="" id="{6DF25E8F-352B-B27F-EB8C-8825012DE86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696" r="13043" b="36850"/>
          <a:stretch/>
        </p:blipFill>
        <p:spPr>
          <a:xfrm>
            <a:off x="6307057" y="1108216"/>
            <a:ext cx="1434129" cy="1347038"/>
          </a:xfrm>
        </p:spPr>
      </p:pic>
      <p:sp>
        <p:nvSpPr>
          <p:cNvPr id="9" name="Parallelogramma 8">
            <a:extLst>
              <a:ext uri="{FF2B5EF4-FFF2-40B4-BE49-F238E27FC236}">
                <a16:creationId xmlns:a16="http://schemas.microsoft.com/office/drawing/2014/main" xmlns="" id="{687A82EE-4376-0352-801E-5F2950AAF2F7}"/>
              </a:ext>
            </a:extLst>
          </p:cNvPr>
          <p:cNvSpPr/>
          <p:nvPr/>
        </p:nvSpPr>
        <p:spPr>
          <a:xfrm>
            <a:off x="5159219" y="-1"/>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arallelogramma 9">
            <a:extLst>
              <a:ext uri="{FF2B5EF4-FFF2-40B4-BE49-F238E27FC236}">
                <a16:creationId xmlns:a16="http://schemas.microsoft.com/office/drawing/2014/main" xmlns="" id="{3B6ECEC1-5271-6D27-08D7-73969C8FE7CA}"/>
              </a:ext>
            </a:extLst>
          </p:cNvPr>
          <p:cNvSpPr/>
          <p:nvPr/>
        </p:nvSpPr>
        <p:spPr>
          <a:xfrm>
            <a:off x="-715641" y="8298873"/>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allelogramma 11">
            <a:extLst>
              <a:ext uri="{FF2B5EF4-FFF2-40B4-BE49-F238E27FC236}">
                <a16:creationId xmlns:a16="http://schemas.microsoft.com/office/drawing/2014/main" xmlns="" id="{78348565-2F4B-273A-64F9-B7C9A9C2F063}"/>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hlinkClick r:id="rId4" action="ppaction://hlinksldjump"/>
            <a:extLst>
              <a:ext uri="{FF2B5EF4-FFF2-40B4-BE49-F238E27FC236}">
                <a16:creationId xmlns:a16="http://schemas.microsoft.com/office/drawing/2014/main" xmlns="" id="{7D189B07-8722-D5DC-6302-D33EAA6695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CasellaDiTesto 6">
            <a:extLst>
              <a:ext uri="{FF2B5EF4-FFF2-40B4-BE49-F238E27FC236}">
                <a16:creationId xmlns:a16="http://schemas.microsoft.com/office/drawing/2014/main" xmlns="" id="{EAE42783-9BF0-3B8E-4BBC-BA7C3468FA79}"/>
              </a:ext>
            </a:extLst>
          </p:cNvPr>
          <p:cNvSpPr txBox="1"/>
          <p:nvPr/>
        </p:nvSpPr>
        <p:spPr>
          <a:xfrm>
            <a:off x="7574706" y="1044071"/>
            <a:ext cx="4056184" cy="3293209"/>
          </a:xfrm>
          <a:prstGeom prst="rect">
            <a:avLst/>
          </a:prstGeom>
          <a:noFill/>
        </p:spPr>
        <p:txBody>
          <a:bodyPr wrap="square">
            <a:spAutoFit/>
          </a:bodyPr>
          <a:lstStyle/>
          <a:p>
            <a:r>
              <a:rPr lang="it-IT" sz="4000" b="0" i="1" u="none" strike="noStrike">
                <a:solidFill>
                  <a:srgbClr val="F9EFCA"/>
                </a:solidFill>
                <a:effectLst/>
                <a:latin typeface="Bahnschrift SemiBold Condensed" panose="020B0502040204020203" pitchFamily="34" charset="0"/>
              </a:rPr>
              <a:t>Art.</a:t>
            </a:r>
            <a:r>
              <a:rPr lang="it-IT" sz="4000" i="1">
                <a:solidFill>
                  <a:srgbClr val="F9EFCA"/>
                </a:solidFill>
                <a:latin typeface="Bahnschrift SemiBold Condensed" panose="020B0502040204020203" pitchFamily="34" charset="0"/>
              </a:rPr>
              <a:t> 36</a:t>
            </a:r>
            <a:endParaRPr lang="it-IT" sz="4000" b="0" i="1" u="none" strike="noStrike">
              <a:solidFill>
                <a:srgbClr val="F9EFCA"/>
              </a:solidFill>
              <a:effectLst/>
              <a:latin typeface="Bahnschrift SemiBold Condensed" panose="020B0502040204020203" pitchFamily="34" charset="0"/>
            </a:endParaRPr>
          </a:p>
          <a:p>
            <a:r>
              <a:rPr lang="it-IT" sz="2400" i="1">
                <a:solidFill>
                  <a:srgbClr val="F9EFCA"/>
                </a:solidFill>
                <a:latin typeface="Bahnschrift SemiBold Condensed" panose="020B0502040204020203" pitchFamily="34" charset="0"/>
              </a:rPr>
              <a:t>- </a:t>
            </a:r>
            <a:r>
              <a:rPr lang="it-IT" sz="2400" b="0" i="1" u="none" strike="noStrike">
                <a:solidFill>
                  <a:srgbClr val="F9EFCA"/>
                </a:solidFill>
                <a:effectLst/>
                <a:latin typeface="Bahnschrift SemiBold Condensed" panose="020B0502040204020203" pitchFamily="34" charset="0"/>
              </a:rPr>
              <a:t>I cittadini ucraini hanno il diritto alla libertà di associazione in partiti politici e organizzazioni pubbliche per esercitare e proteggere i propri diritti e libertà e soddisfare interessi politici, economici, sociali, culturali e di altro tipo.</a:t>
            </a:r>
            <a:endParaRPr lang="it-IT" sz="3600" b="0" i="1" u="none" strike="noStrike">
              <a:solidFill>
                <a:srgbClr val="F9EFCA"/>
              </a:solidFill>
              <a:effectLst/>
              <a:latin typeface="Bahnschrift SemiBold Condensed" panose="020B0502040204020203" pitchFamily="34" charset="0"/>
            </a:endParaRPr>
          </a:p>
        </p:txBody>
      </p:sp>
      <p:sp>
        <p:nvSpPr>
          <p:cNvPr id="11" name="CasellaDiTesto 10">
            <a:extLst>
              <a:ext uri="{FF2B5EF4-FFF2-40B4-BE49-F238E27FC236}">
                <a16:creationId xmlns:a16="http://schemas.microsoft.com/office/drawing/2014/main" xmlns="" id="{DD3AD289-4799-C0FC-4E55-C174DFF02A4A}"/>
              </a:ext>
            </a:extLst>
          </p:cNvPr>
          <p:cNvSpPr txBox="1"/>
          <p:nvPr/>
        </p:nvSpPr>
        <p:spPr>
          <a:xfrm>
            <a:off x="-302790" y="2938070"/>
            <a:ext cx="7367742" cy="2400657"/>
          </a:xfrm>
          <a:prstGeom prst="rect">
            <a:avLst/>
          </a:prstGeom>
          <a:noFill/>
        </p:spPr>
        <p:txBody>
          <a:bodyPr wrap="square" rtlCol="0">
            <a:spAutoFit/>
          </a:bodyPr>
          <a:lstStyle/>
          <a:p>
            <a:r>
              <a:rPr lang="it-IT" sz="15000">
                <a:solidFill>
                  <a:schemeClr val="accent6">
                    <a:lumMod val="75000"/>
                    <a:alpha val="42000"/>
                  </a:schemeClr>
                </a:solidFill>
                <a:latin typeface="Bell MT" panose="02020503060305020303" pitchFamily="18" charset="0"/>
                <a:cs typeface="Aharoni" panose="02010803020104030203" pitchFamily="2" charset="-79"/>
              </a:rPr>
              <a:t>Art.11</a:t>
            </a:r>
          </a:p>
        </p:txBody>
      </p:sp>
      <p:sp>
        <p:nvSpPr>
          <p:cNvPr id="5" name="CasellaDiTesto 4">
            <a:extLst>
              <a:ext uri="{FF2B5EF4-FFF2-40B4-BE49-F238E27FC236}">
                <a16:creationId xmlns:a16="http://schemas.microsoft.com/office/drawing/2014/main" xmlns="" id="{0231E568-C62F-3606-34D8-38C74F7DCDF0}"/>
              </a:ext>
            </a:extLst>
          </p:cNvPr>
          <p:cNvSpPr txBox="1"/>
          <p:nvPr/>
        </p:nvSpPr>
        <p:spPr>
          <a:xfrm>
            <a:off x="609757" y="1491910"/>
            <a:ext cx="4301968" cy="3785652"/>
          </a:xfrm>
          <a:prstGeom prst="rect">
            <a:avLst/>
          </a:prstGeom>
          <a:noFill/>
        </p:spPr>
        <p:txBody>
          <a:bodyPr wrap="square" rtlCol="0">
            <a:spAutoFit/>
          </a:bodyPr>
          <a:lstStyle/>
          <a:p>
            <a:r>
              <a:rPr lang="it-IT" sz="3200" b="1" i="1" u="none" strike="noStrike">
                <a:solidFill>
                  <a:srgbClr val="F9EFCA"/>
                </a:solidFill>
                <a:effectLst/>
                <a:latin typeface="Bahnschrift SemiBold Condensed" panose="020B0502040204020203" pitchFamily="34" charset="0"/>
              </a:rPr>
              <a:t>Carta dei diritti dell’uomo e del cittadino</a:t>
            </a:r>
          </a:p>
          <a:p>
            <a:pPr rtl="0">
              <a:spcBef>
                <a:spcPts val="0"/>
              </a:spcBef>
              <a:spcAft>
                <a:spcPts val="800"/>
              </a:spcAft>
            </a:pPr>
            <a:r>
              <a:rPr lang="it-IT" sz="3200" b="1" i="1" u="none" strike="noStrike">
                <a:solidFill>
                  <a:srgbClr val="F9EFCA"/>
                </a:solidFill>
                <a:effectLst/>
                <a:latin typeface="Bahnschrift SemiBold Condensed" panose="020B0502040204020203" pitchFamily="34" charset="0"/>
              </a:rPr>
              <a:t>- </a:t>
            </a:r>
            <a:r>
              <a:rPr lang="it-IT" sz="2400" i="1" u="none" strike="noStrike">
                <a:solidFill>
                  <a:srgbClr val="F9EFCA"/>
                </a:solidFill>
                <a:effectLst/>
                <a:latin typeface="Bahnschrift SemiBold Condensed" panose="020B0502040204020203" pitchFamily="34" charset="0"/>
              </a:rPr>
              <a:t>La libertà di manifestazione dei pensieri e delle opinioni è uno dei diritti più preziosi dell’uomo; ogni cittadino può dunque parlare, scrivere, stampare liberamente, salvo a rispondere dell’abuso di questa libertà dei casi determinati dalla </a:t>
            </a:r>
            <a:r>
              <a:rPr lang="it-IT" sz="2400" i="1">
                <a:solidFill>
                  <a:srgbClr val="F9EFCA"/>
                </a:solidFill>
                <a:latin typeface="Bahnschrift SemiBold Condensed" panose="020B0502040204020203" pitchFamily="34" charset="0"/>
              </a:rPr>
              <a:t>Le</a:t>
            </a:r>
            <a:r>
              <a:rPr lang="it-IT" sz="2400" i="1" u="none" strike="noStrike">
                <a:solidFill>
                  <a:srgbClr val="F9EFCA"/>
                </a:solidFill>
                <a:effectLst/>
                <a:latin typeface="Bahnschrift SemiBold Condensed" panose="020B0502040204020203" pitchFamily="34" charset="0"/>
              </a:rPr>
              <a:t>gge.</a:t>
            </a:r>
            <a:endParaRPr lang="it-IT" sz="4000" i="1" u="none" strike="noStrike">
              <a:solidFill>
                <a:srgbClr val="F9EFCA"/>
              </a:solidFill>
              <a:effectLst/>
              <a:latin typeface="Bahnschrift SemiBold Condensed" panose="020B0502040204020203" pitchFamily="34" charset="0"/>
            </a:endParaRPr>
          </a:p>
        </p:txBody>
      </p:sp>
    </p:spTree>
    <p:extLst>
      <p:ext uri="{BB962C8B-B14F-4D97-AF65-F5344CB8AC3E}">
        <p14:creationId xmlns:p14="http://schemas.microsoft.com/office/powerpoint/2010/main" val="21612979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8C3E7155-1484-9418-26A5-AA9E16578F2C}"/>
              </a:ext>
            </a:extLst>
          </p:cNvPr>
          <p:cNvPicPr>
            <a:picLocks noChangeAspect="1"/>
          </p:cNvPicPr>
          <p:nvPr/>
        </p:nvPicPr>
        <p:blipFill>
          <a:blip r:embed="rId2"/>
          <a:stretch>
            <a:fillRect/>
          </a:stretch>
        </p:blipFill>
        <p:spPr>
          <a:xfrm>
            <a:off x="0" y="1522"/>
            <a:ext cx="12573596" cy="7071078"/>
          </a:xfrm>
          <a:prstGeom prst="rect">
            <a:avLst/>
          </a:prstGeom>
          <a:solidFill>
            <a:srgbClr val="F9EFCA"/>
          </a:solidFill>
        </p:spPr>
      </p:pic>
      <p:pic>
        <p:nvPicPr>
          <p:cNvPr id="13" name="Segnaposto contenuto 6">
            <a:extLst>
              <a:ext uri="{FF2B5EF4-FFF2-40B4-BE49-F238E27FC236}">
                <a16:creationId xmlns:a16="http://schemas.microsoft.com/office/drawing/2014/main" xmlns="" id="{1F389492-A7BE-2D0D-816B-EE8B64A140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96" r="13043" b="36850"/>
          <a:stretch/>
        </p:blipFill>
        <p:spPr>
          <a:xfrm>
            <a:off x="14950095" y="2755481"/>
            <a:ext cx="1434129" cy="1347038"/>
          </a:xfrm>
          <a:prstGeom prst="rect">
            <a:avLst/>
          </a:prstGeom>
        </p:spPr>
      </p:pic>
      <p:pic>
        <p:nvPicPr>
          <p:cNvPr id="8" name="Segnaposto contenuto 6">
            <a:extLst>
              <a:ext uri="{FF2B5EF4-FFF2-40B4-BE49-F238E27FC236}">
                <a16:creationId xmlns:a16="http://schemas.microsoft.com/office/drawing/2014/main" xmlns="" id="{1BD7C34B-7C19-9280-9F1F-12538216A93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40303"/>
          <a:stretch/>
        </p:blipFill>
        <p:spPr>
          <a:xfrm>
            <a:off x="14659272" y="808590"/>
            <a:ext cx="2015776" cy="1347038"/>
          </a:xfrm>
        </p:spPr>
      </p:pic>
      <p:pic>
        <p:nvPicPr>
          <p:cNvPr id="14" name="Immagine 13">
            <a:hlinkClick r:id="rId5" action="ppaction://hlinksldjump"/>
            <a:extLst>
              <a:ext uri="{FF2B5EF4-FFF2-40B4-BE49-F238E27FC236}">
                <a16:creationId xmlns:a16="http://schemas.microsoft.com/office/drawing/2014/main" xmlns="" id="{3C59AA4C-F832-0FC9-6732-5C542ADFD4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9" name="Parallelogramma 8">
            <a:extLst>
              <a:ext uri="{FF2B5EF4-FFF2-40B4-BE49-F238E27FC236}">
                <a16:creationId xmlns:a16="http://schemas.microsoft.com/office/drawing/2014/main" xmlns="" id="{09F82F6A-4B83-04B6-89A4-A02328637263}"/>
              </a:ext>
            </a:extLst>
          </p:cNvPr>
          <p:cNvSpPr/>
          <p:nvPr/>
        </p:nvSpPr>
        <p:spPr>
          <a:xfrm>
            <a:off x="-2836984" y="-3434000"/>
            <a:ext cx="14044246" cy="17419361"/>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Parallelogramma 10">
            <a:hlinkClick r:id="rId7" action="ppaction://hlinksldjump"/>
            <a:extLst>
              <a:ext uri="{FF2B5EF4-FFF2-40B4-BE49-F238E27FC236}">
                <a16:creationId xmlns:a16="http://schemas.microsoft.com/office/drawing/2014/main" xmlns="" id="{1393A50F-392B-831D-6352-02F7AD8A04A2}"/>
              </a:ext>
            </a:extLst>
          </p:cNvPr>
          <p:cNvSpPr/>
          <p:nvPr/>
        </p:nvSpPr>
        <p:spPr>
          <a:xfrm>
            <a:off x="7139159" y="5594757"/>
            <a:ext cx="4383509" cy="4743941"/>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hlinkClick r:id="rId8" action="ppaction://hlinksldjump"/>
            <a:hlinkHover r:id="rId9" action="ppaction://hlinksldjump"/>
            <a:extLst>
              <a:ext uri="{FF2B5EF4-FFF2-40B4-BE49-F238E27FC236}">
                <a16:creationId xmlns:a16="http://schemas.microsoft.com/office/drawing/2014/main" xmlns="" id="{F1A2E71D-9760-3313-5B26-CDE112A761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1070167" y="1027950"/>
            <a:ext cx="905001" cy="911359"/>
          </a:xfrm>
          <a:prstGeom prst="rect">
            <a:avLst/>
          </a:prstGeom>
        </p:spPr>
      </p:pic>
      <p:sp>
        <p:nvSpPr>
          <p:cNvPr id="17" name="CasellaDiTesto 16">
            <a:extLst>
              <a:ext uri="{FF2B5EF4-FFF2-40B4-BE49-F238E27FC236}">
                <a16:creationId xmlns:a16="http://schemas.microsoft.com/office/drawing/2014/main" xmlns="" id="{57665509-CDAC-AB04-DC69-BB236C666714}"/>
              </a:ext>
            </a:extLst>
          </p:cNvPr>
          <p:cNvSpPr txBox="1"/>
          <p:nvPr/>
        </p:nvSpPr>
        <p:spPr>
          <a:xfrm>
            <a:off x="1523507" y="-371960"/>
            <a:ext cx="7367742" cy="3170099"/>
          </a:xfrm>
          <a:prstGeom prst="rect">
            <a:avLst/>
          </a:prstGeom>
          <a:noFill/>
        </p:spPr>
        <p:txBody>
          <a:bodyPr wrap="square" rtlCol="0">
            <a:spAutoFit/>
          </a:bodyPr>
          <a:lstStyle/>
          <a:p>
            <a:r>
              <a:rPr lang="it-IT" sz="20000">
                <a:solidFill>
                  <a:schemeClr val="accent6">
                    <a:lumMod val="75000"/>
                    <a:alpha val="42000"/>
                  </a:schemeClr>
                </a:solidFill>
                <a:latin typeface="Bell MT" panose="02020503060305020303" pitchFamily="18" charset="0"/>
                <a:cs typeface="Aharoni" panose="02010803020104030203" pitchFamily="2" charset="-79"/>
              </a:rPr>
              <a:t>Art.13</a:t>
            </a:r>
          </a:p>
        </p:txBody>
      </p:sp>
      <p:sp>
        <p:nvSpPr>
          <p:cNvPr id="2" name="CasellaDiTesto 1">
            <a:extLst>
              <a:ext uri="{FF2B5EF4-FFF2-40B4-BE49-F238E27FC236}">
                <a16:creationId xmlns:a16="http://schemas.microsoft.com/office/drawing/2014/main" xmlns="" id="{9C37BC9E-4E21-8507-AD5B-A8AB55277325}"/>
              </a:ext>
            </a:extLst>
          </p:cNvPr>
          <p:cNvSpPr txBox="1"/>
          <p:nvPr/>
        </p:nvSpPr>
        <p:spPr>
          <a:xfrm>
            <a:off x="857250" y="1597810"/>
            <a:ext cx="7047640" cy="2431435"/>
          </a:xfrm>
          <a:prstGeom prst="rect">
            <a:avLst/>
          </a:prstGeom>
          <a:noFill/>
        </p:spPr>
        <p:txBody>
          <a:bodyPr wrap="square" rtlCol="0">
            <a:spAutoFit/>
          </a:bodyPr>
          <a:lstStyle/>
          <a:p>
            <a:r>
              <a:rPr lang="it-IT" sz="4000" b="1" i="1" u="none" strike="noStrike">
                <a:solidFill>
                  <a:srgbClr val="F9EFCA"/>
                </a:solidFill>
                <a:effectLst/>
                <a:latin typeface="Bahnschrift SemiBold Condensed" panose="020B0502040204020203" pitchFamily="34" charset="0"/>
              </a:rPr>
              <a:t>Carta dei diritti dell’uomo e del cittadino</a:t>
            </a:r>
          </a:p>
          <a:p>
            <a:pPr rtl="0">
              <a:spcBef>
                <a:spcPts val="0"/>
              </a:spcBef>
              <a:spcAft>
                <a:spcPts val="800"/>
              </a:spcAft>
            </a:pPr>
            <a:r>
              <a:rPr lang="it-IT" sz="3200" b="1" i="1" u="none" strike="noStrike">
                <a:solidFill>
                  <a:srgbClr val="F9EFCA"/>
                </a:solidFill>
                <a:effectLst/>
                <a:latin typeface="Bahnschrift SemiBold Condensed" panose="020B0502040204020203" pitchFamily="34" charset="0"/>
              </a:rPr>
              <a:t>-</a:t>
            </a:r>
            <a:r>
              <a:rPr lang="it-IT" sz="3600" b="1" i="1" u="none" strike="noStrike">
                <a:solidFill>
                  <a:srgbClr val="F9EFCA"/>
                </a:solidFill>
                <a:effectLst/>
                <a:latin typeface="Bahnschrift SemiBold Condensed" panose="020B0502040204020203" pitchFamily="34" charset="0"/>
              </a:rPr>
              <a:t> </a:t>
            </a:r>
            <a:r>
              <a:rPr lang="it-IT" sz="2400" i="1" u="none" strike="noStrike">
                <a:solidFill>
                  <a:srgbClr val="F9EFCA"/>
                </a:solidFill>
                <a:effectLst/>
                <a:latin typeface="Bahnschrift SemiBold Condensed" panose="020B0502040204020203" pitchFamily="34" charset="0"/>
              </a:rPr>
              <a:t>Per il mantenimento della forza pubblica, e per le spese d’amministrazione, è indispensabile un contributo comune: esso deve essere ugualmente ripartito fra tutti i cittadini in ragione delle loro capacità.</a:t>
            </a:r>
            <a:endParaRPr lang="it-IT" sz="4400" i="1" u="none" strike="noStrike">
              <a:solidFill>
                <a:srgbClr val="F9EFCA"/>
              </a:solidFill>
              <a:effectLst/>
              <a:latin typeface="Bahnschrift SemiBold Condensed" panose="020B0502040204020203" pitchFamily="34" charset="0"/>
            </a:endParaRPr>
          </a:p>
        </p:txBody>
      </p:sp>
      <p:sp>
        <p:nvSpPr>
          <p:cNvPr id="10" name="Parallelogramma 9">
            <a:hlinkClick r:id="rId11" action="ppaction://hlinksldjump"/>
            <a:extLst>
              <a:ext uri="{FF2B5EF4-FFF2-40B4-BE49-F238E27FC236}">
                <a16:creationId xmlns:a16="http://schemas.microsoft.com/office/drawing/2014/main" xmlns="" id="{A5F51AD2-C00F-56D6-C0D3-3A2954953866}"/>
              </a:ext>
            </a:extLst>
          </p:cNvPr>
          <p:cNvSpPr/>
          <p:nvPr/>
        </p:nvSpPr>
        <p:spPr>
          <a:xfrm>
            <a:off x="3521381" y="5594757"/>
            <a:ext cx="4383509" cy="4743941"/>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788013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sp>
        <p:nvSpPr>
          <p:cNvPr id="5" name="Parallelogramma 4">
            <a:extLst>
              <a:ext uri="{FF2B5EF4-FFF2-40B4-BE49-F238E27FC236}">
                <a16:creationId xmlns:a16="http://schemas.microsoft.com/office/drawing/2014/main" xmlns="" id="{26161A62-BD50-B578-257B-3E0C41D8F00E}"/>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Segnaposto contenuto 6">
            <a:extLst>
              <a:ext uri="{FF2B5EF4-FFF2-40B4-BE49-F238E27FC236}">
                <a16:creationId xmlns:a16="http://schemas.microsoft.com/office/drawing/2014/main" xmlns="" id="{38315D38-7712-0E78-F3E2-C60E52EAB20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3959" b="40303"/>
          <a:stretch/>
        </p:blipFill>
        <p:spPr>
          <a:xfrm>
            <a:off x="6338452" y="1204197"/>
            <a:ext cx="1734388" cy="1347038"/>
          </a:xfrm>
        </p:spPr>
      </p:pic>
      <p:pic>
        <p:nvPicPr>
          <p:cNvPr id="14" name="Immagine 13">
            <a:hlinkClick r:id="rId4" action="ppaction://hlinksldjump"/>
            <a:extLst>
              <a:ext uri="{FF2B5EF4-FFF2-40B4-BE49-F238E27FC236}">
                <a16:creationId xmlns:a16="http://schemas.microsoft.com/office/drawing/2014/main" xmlns="" id="{791FF9FA-6D0F-C1B7-E177-EE1D02181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Parallelogramma 6">
            <a:extLst>
              <a:ext uri="{FF2B5EF4-FFF2-40B4-BE49-F238E27FC236}">
                <a16:creationId xmlns:a16="http://schemas.microsoft.com/office/drawing/2014/main" xmlns="" id="{9BBEAD34-A900-FF61-23F2-526FCC14BE57}"/>
              </a:ext>
            </a:extLst>
          </p:cNvPr>
          <p:cNvSpPr/>
          <p:nvPr/>
        </p:nvSpPr>
        <p:spPr>
          <a:xfrm>
            <a:off x="5159218" y="-2"/>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Parallelogramma 7">
            <a:extLst>
              <a:ext uri="{FF2B5EF4-FFF2-40B4-BE49-F238E27FC236}">
                <a16:creationId xmlns:a16="http://schemas.microsoft.com/office/drawing/2014/main" xmlns="" id="{125E15F4-14E6-D1F5-CE9F-FA40FD465F25}"/>
              </a:ext>
            </a:extLst>
          </p:cNvPr>
          <p:cNvSpPr/>
          <p:nvPr/>
        </p:nvSpPr>
        <p:spPr>
          <a:xfrm>
            <a:off x="6338452" y="9369164"/>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xmlns="" id="{A459BF09-F6EA-76AD-9791-1433E17862AB}"/>
              </a:ext>
            </a:extLst>
          </p:cNvPr>
          <p:cNvSpPr txBox="1"/>
          <p:nvPr/>
        </p:nvSpPr>
        <p:spPr>
          <a:xfrm>
            <a:off x="7461955" y="1604221"/>
            <a:ext cx="4605456" cy="3772828"/>
          </a:xfrm>
          <a:custGeom>
            <a:avLst/>
            <a:gdLst>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162425 w 4162425"/>
              <a:gd name="connsiteY2" fmla="*/ 5650265 h 5650265"/>
              <a:gd name="connsiteX3" fmla="*/ 0 w 4162425"/>
              <a:gd name="connsiteY3" fmla="*/ 5650265 h 5650265"/>
              <a:gd name="connsiteX4" fmla="*/ 0 w 4162425"/>
              <a:gd name="connsiteY4" fmla="*/ 0 h 5650265"/>
              <a:gd name="connsiteX0" fmla="*/ 0 w 4724400"/>
              <a:gd name="connsiteY0" fmla="*/ 0 h 5650265"/>
              <a:gd name="connsiteX1" fmla="*/ 4162425 w 4724400"/>
              <a:gd name="connsiteY1" fmla="*/ 0 h 5650265"/>
              <a:gd name="connsiteX2" fmla="*/ 4724400 w 4724400"/>
              <a:gd name="connsiteY2" fmla="*/ 5516915 h 5650265"/>
              <a:gd name="connsiteX3" fmla="*/ 0 w 4724400"/>
              <a:gd name="connsiteY3" fmla="*/ 5650265 h 5650265"/>
              <a:gd name="connsiteX4" fmla="*/ 0 w 4724400"/>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 name="connsiteX0" fmla="*/ 0 w 4162425"/>
              <a:gd name="connsiteY0" fmla="*/ 0 h 5650265"/>
              <a:gd name="connsiteX1" fmla="*/ 4162425 w 4162425"/>
              <a:gd name="connsiteY1" fmla="*/ 0 h 5650265"/>
              <a:gd name="connsiteX2" fmla="*/ 4076700 w 4162425"/>
              <a:gd name="connsiteY2" fmla="*/ 5612165 h 5650265"/>
              <a:gd name="connsiteX3" fmla="*/ 0 w 4162425"/>
              <a:gd name="connsiteY3" fmla="*/ 5650265 h 5650265"/>
              <a:gd name="connsiteX4" fmla="*/ 0 w 4162425"/>
              <a:gd name="connsiteY4" fmla="*/ 0 h 5650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2425" h="5650265">
                <a:moveTo>
                  <a:pt x="0" y="0"/>
                </a:moveTo>
                <a:lnTo>
                  <a:pt x="4162425" y="0"/>
                </a:lnTo>
                <a:cubicBezTo>
                  <a:pt x="4133850" y="1870722"/>
                  <a:pt x="3990975" y="3046118"/>
                  <a:pt x="4076700" y="5612165"/>
                </a:cubicBezTo>
                <a:lnTo>
                  <a:pt x="0" y="5650265"/>
                </a:lnTo>
                <a:lnTo>
                  <a:pt x="0" y="0"/>
                </a:lnTo>
                <a:close/>
              </a:path>
            </a:pathLst>
          </a:custGeom>
          <a:noFill/>
        </p:spPr>
        <p:txBody>
          <a:bodyPr wrap="square" rtlCol="0">
            <a:spAutoFit/>
          </a:bodyPr>
          <a:lstStyle/>
          <a:p>
            <a:pPr rtl="0">
              <a:spcBef>
                <a:spcPts val="0"/>
              </a:spcBef>
              <a:spcAft>
                <a:spcPts val="0"/>
              </a:spcAft>
            </a:pPr>
            <a:r>
              <a:rPr lang="it-IT" sz="3200" b="0" i="1" u="none" strike="noStrike">
                <a:solidFill>
                  <a:srgbClr val="F9EFCA"/>
                </a:solidFill>
                <a:effectLst/>
                <a:latin typeface="Bahnschrift SemiBold Condensed" panose="020B0502040204020203" pitchFamily="34" charset="0"/>
              </a:rPr>
              <a:t> </a:t>
            </a:r>
            <a:r>
              <a:rPr lang="it-IT" sz="4000" b="0" i="1" u="none" strike="noStrike">
                <a:solidFill>
                  <a:srgbClr val="F9EFCA"/>
                </a:solidFill>
                <a:effectLst/>
                <a:latin typeface="Bahnschrift SemiBold Condensed" panose="020B0502040204020203" pitchFamily="34" charset="0"/>
              </a:rPr>
              <a:t>Art. </a:t>
            </a:r>
            <a:r>
              <a:rPr lang="it-IT" sz="4000" i="1">
                <a:solidFill>
                  <a:srgbClr val="F9EFCA"/>
                </a:solidFill>
                <a:latin typeface="Bahnschrift SemiBold Condensed" panose="020B0502040204020203" pitchFamily="34" charset="0"/>
              </a:rPr>
              <a:t>53</a:t>
            </a:r>
            <a:endParaRPr lang="it-IT" sz="4000" b="0" i="1" u="none" strike="noStrike">
              <a:solidFill>
                <a:srgbClr val="F9EFCA"/>
              </a:solidFill>
              <a:effectLst/>
              <a:latin typeface="Bahnschrift SemiBold Condensed" panose="020B0502040204020203" pitchFamily="34" charset="0"/>
            </a:endParaRPr>
          </a:p>
          <a:p>
            <a:pPr rtl="0">
              <a:spcBef>
                <a:spcPts val="0"/>
              </a:spcBef>
              <a:spcAft>
                <a:spcPts val="0"/>
              </a:spcAft>
            </a:pPr>
            <a:r>
              <a:rPr lang="it-IT" sz="2800">
                <a:solidFill>
                  <a:srgbClr val="F9EFCA"/>
                </a:solidFill>
                <a:latin typeface="Bahnschrift SemiBold Condensed" panose="020B0502040204020203" pitchFamily="34" charset="0"/>
              </a:rPr>
              <a:t>-</a:t>
            </a:r>
            <a:r>
              <a:rPr lang="it-IT" sz="2800" b="0" i="1" u="none" strike="noStrike">
                <a:solidFill>
                  <a:srgbClr val="F9EFCA"/>
                </a:solidFill>
                <a:effectLst/>
                <a:latin typeface="Bahnschrift SemiBold Condensed" panose="020B0502040204020203" pitchFamily="34" charset="0"/>
              </a:rPr>
              <a:t>Tutti sono tenuti a concorrere alle spese pubbliche in ragione della loro capacità contributiva.</a:t>
            </a:r>
            <a:endParaRPr lang="it-IT" sz="2400" b="0" i="1">
              <a:solidFill>
                <a:srgbClr val="F9EFCA"/>
              </a:solidFill>
              <a:effectLst/>
              <a:latin typeface="Bahnschrift SemiBold Condensed" panose="020B0502040204020203" pitchFamily="34" charset="0"/>
            </a:endParaRPr>
          </a:p>
          <a:p>
            <a:pPr rtl="0">
              <a:spcBef>
                <a:spcPts val="0"/>
              </a:spcBef>
              <a:spcAft>
                <a:spcPts val="2300"/>
              </a:spcAft>
            </a:pPr>
            <a:r>
              <a:rPr lang="it-IT" sz="2800" b="0" i="1" u="none" strike="noStrike">
                <a:solidFill>
                  <a:srgbClr val="F9EFCA"/>
                </a:solidFill>
                <a:effectLst/>
                <a:latin typeface="Bahnschrift SemiBold Condensed" panose="020B0502040204020203" pitchFamily="34" charset="0"/>
              </a:rPr>
              <a:t>Il sistema tributario è informato a criteri di progressività.</a:t>
            </a:r>
            <a:endParaRPr lang="it-IT" sz="2400" b="0" i="1">
              <a:solidFill>
                <a:srgbClr val="F9EFCA"/>
              </a:solidFill>
              <a:effectLst/>
              <a:latin typeface="Bahnschrift SemiBold Condensed" panose="020B0502040204020203" pitchFamily="34" charset="0"/>
            </a:endParaRPr>
          </a:p>
          <a:p>
            <a:r>
              <a:rPr lang="it-IT" sz="1600"/>
              <a:t/>
            </a:r>
            <a:br>
              <a:rPr lang="it-IT" sz="1600"/>
            </a:br>
            <a:endParaRPr lang="it-IT" sz="2400" i="1">
              <a:solidFill>
                <a:srgbClr val="F9EFCA"/>
              </a:solidFill>
              <a:latin typeface="Bahnschrift SemiBold Condensed" panose="020B0502040204020203" pitchFamily="34" charset="0"/>
            </a:endParaRPr>
          </a:p>
        </p:txBody>
      </p:sp>
      <p:sp>
        <p:nvSpPr>
          <p:cNvPr id="9" name="CasellaDiTesto 8">
            <a:extLst>
              <a:ext uri="{FF2B5EF4-FFF2-40B4-BE49-F238E27FC236}">
                <a16:creationId xmlns:a16="http://schemas.microsoft.com/office/drawing/2014/main" xmlns="" id="{A54848CA-45A7-BE57-F26C-B27F69FED256}"/>
              </a:ext>
            </a:extLst>
          </p:cNvPr>
          <p:cNvSpPr txBox="1"/>
          <p:nvPr/>
        </p:nvSpPr>
        <p:spPr>
          <a:xfrm>
            <a:off x="-302790" y="2938070"/>
            <a:ext cx="7367742" cy="2400657"/>
          </a:xfrm>
          <a:prstGeom prst="rect">
            <a:avLst/>
          </a:prstGeom>
          <a:noFill/>
        </p:spPr>
        <p:txBody>
          <a:bodyPr wrap="square" rtlCol="0">
            <a:spAutoFit/>
          </a:bodyPr>
          <a:lstStyle/>
          <a:p>
            <a:r>
              <a:rPr lang="it-IT" sz="15000">
                <a:solidFill>
                  <a:schemeClr val="accent6">
                    <a:lumMod val="75000"/>
                    <a:alpha val="42000"/>
                  </a:schemeClr>
                </a:solidFill>
                <a:latin typeface="Bell MT" panose="02020503060305020303" pitchFamily="18" charset="0"/>
                <a:cs typeface="Aharoni" panose="02010803020104030203" pitchFamily="2" charset="-79"/>
              </a:rPr>
              <a:t>Art.13</a:t>
            </a:r>
          </a:p>
        </p:txBody>
      </p:sp>
      <p:sp>
        <p:nvSpPr>
          <p:cNvPr id="10" name="CasellaDiTesto 9">
            <a:extLst>
              <a:ext uri="{FF2B5EF4-FFF2-40B4-BE49-F238E27FC236}">
                <a16:creationId xmlns:a16="http://schemas.microsoft.com/office/drawing/2014/main" xmlns="" id="{8C132BA7-7ABB-F801-B3F6-429CF72CF6A7}"/>
              </a:ext>
            </a:extLst>
          </p:cNvPr>
          <p:cNvSpPr txBox="1"/>
          <p:nvPr/>
        </p:nvSpPr>
        <p:spPr>
          <a:xfrm>
            <a:off x="676338" y="1597810"/>
            <a:ext cx="4435318" cy="2923877"/>
          </a:xfrm>
          <a:prstGeom prst="rect">
            <a:avLst/>
          </a:prstGeom>
          <a:noFill/>
        </p:spPr>
        <p:txBody>
          <a:bodyPr wrap="square" rtlCol="0">
            <a:spAutoFit/>
          </a:bodyPr>
          <a:lstStyle/>
          <a:p>
            <a:r>
              <a:rPr lang="it-IT" sz="3600" b="1" i="1" u="none" strike="noStrike">
                <a:solidFill>
                  <a:srgbClr val="F9EFCA"/>
                </a:solidFill>
                <a:effectLst/>
                <a:latin typeface="Bahnschrift SemiBold Condensed" panose="020B0502040204020203" pitchFamily="34" charset="0"/>
              </a:rPr>
              <a:t>Carta dei diritti dell’uomo e del cittadino</a:t>
            </a:r>
          </a:p>
          <a:p>
            <a:pPr rtl="0">
              <a:spcBef>
                <a:spcPts val="0"/>
              </a:spcBef>
              <a:spcAft>
                <a:spcPts val="800"/>
              </a:spcAft>
            </a:pPr>
            <a:r>
              <a:rPr lang="it-IT" sz="2800" b="1" i="1" u="none" strike="noStrike">
                <a:solidFill>
                  <a:srgbClr val="F9EFCA"/>
                </a:solidFill>
                <a:effectLst/>
                <a:latin typeface="Bahnschrift SemiBold Condensed" panose="020B0502040204020203" pitchFamily="34" charset="0"/>
              </a:rPr>
              <a:t>-</a:t>
            </a:r>
            <a:r>
              <a:rPr lang="it-IT" sz="3200" b="1" i="1" u="none" strike="noStrike">
                <a:solidFill>
                  <a:srgbClr val="F9EFCA"/>
                </a:solidFill>
                <a:effectLst/>
                <a:latin typeface="Bahnschrift SemiBold Condensed" panose="020B0502040204020203" pitchFamily="34" charset="0"/>
              </a:rPr>
              <a:t> </a:t>
            </a:r>
            <a:r>
              <a:rPr lang="it-IT" sz="2000" i="1" u="none" strike="noStrike">
                <a:solidFill>
                  <a:srgbClr val="F9EFCA"/>
                </a:solidFill>
                <a:effectLst/>
                <a:latin typeface="Bahnschrift SemiBold Condensed" panose="020B0502040204020203" pitchFamily="34" charset="0"/>
              </a:rPr>
              <a:t>Per il mantenimento della forza pubblica, e per le spese d’amministrazione, è indispensabile un contributo comune: esso deve essere ugualmente ripartito fra tutti i cittadini in ragione delle loro capacità.</a:t>
            </a:r>
            <a:endParaRPr lang="it-IT" sz="4000" i="1" u="none" strike="noStrike">
              <a:solidFill>
                <a:srgbClr val="F9EFCA"/>
              </a:solidFill>
              <a:effectLst/>
              <a:latin typeface="Bahnschrift SemiBold Condensed" panose="020B0502040204020203" pitchFamily="34" charset="0"/>
            </a:endParaRPr>
          </a:p>
        </p:txBody>
      </p:sp>
    </p:spTree>
    <p:extLst>
      <p:ext uri="{BB962C8B-B14F-4D97-AF65-F5344CB8AC3E}">
        <p14:creationId xmlns:p14="http://schemas.microsoft.com/office/powerpoint/2010/main" val="30584756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6D73225-22A5-190F-8A50-2DE8BC793F36}"/>
              </a:ext>
            </a:extLst>
          </p:cNvPr>
          <p:cNvPicPr>
            <a:picLocks noChangeAspect="1"/>
          </p:cNvPicPr>
          <p:nvPr/>
        </p:nvPicPr>
        <p:blipFill>
          <a:blip r:embed="rId2"/>
          <a:stretch>
            <a:fillRect/>
          </a:stretch>
        </p:blipFill>
        <p:spPr>
          <a:xfrm>
            <a:off x="0" y="1522"/>
            <a:ext cx="12192000" cy="7071078"/>
          </a:xfrm>
          <a:prstGeom prst="rect">
            <a:avLst/>
          </a:prstGeom>
          <a:solidFill>
            <a:srgbClr val="F9EFCA"/>
          </a:solidFill>
        </p:spPr>
      </p:pic>
      <p:pic>
        <p:nvPicPr>
          <p:cNvPr id="8" name="Segnaposto contenuto 6">
            <a:extLst>
              <a:ext uri="{FF2B5EF4-FFF2-40B4-BE49-F238E27FC236}">
                <a16:creationId xmlns:a16="http://schemas.microsoft.com/office/drawing/2014/main" xmlns="" id="{6DF25E8F-352B-B27F-EB8C-8825012DE86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1696" r="13043" b="36850"/>
          <a:stretch/>
        </p:blipFill>
        <p:spPr>
          <a:xfrm>
            <a:off x="6307057" y="1108216"/>
            <a:ext cx="1434129" cy="1347038"/>
          </a:xfrm>
        </p:spPr>
      </p:pic>
      <p:sp>
        <p:nvSpPr>
          <p:cNvPr id="9" name="Parallelogramma 8">
            <a:extLst>
              <a:ext uri="{FF2B5EF4-FFF2-40B4-BE49-F238E27FC236}">
                <a16:creationId xmlns:a16="http://schemas.microsoft.com/office/drawing/2014/main" xmlns="" id="{687A82EE-4376-0352-801E-5F2950AAF2F7}"/>
              </a:ext>
            </a:extLst>
          </p:cNvPr>
          <p:cNvSpPr/>
          <p:nvPr/>
        </p:nvSpPr>
        <p:spPr>
          <a:xfrm>
            <a:off x="5159219" y="-1"/>
            <a:ext cx="10318439" cy="12798167"/>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Parallelogramma 9">
            <a:extLst>
              <a:ext uri="{FF2B5EF4-FFF2-40B4-BE49-F238E27FC236}">
                <a16:creationId xmlns:a16="http://schemas.microsoft.com/office/drawing/2014/main" xmlns="" id="{3B6ECEC1-5271-6D27-08D7-73969C8FE7CA}"/>
              </a:ext>
            </a:extLst>
          </p:cNvPr>
          <p:cNvSpPr/>
          <p:nvPr/>
        </p:nvSpPr>
        <p:spPr>
          <a:xfrm>
            <a:off x="-715641" y="8298873"/>
            <a:ext cx="10318439" cy="1279816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allelogramma 11">
            <a:extLst>
              <a:ext uri="{FF2B5EF4-FFF2-40B4-BE49-F238E27FC236}">
                <a16:creationId xmlns:a16="http://schemas.microsoft.com/office/drawing/2014/main" xmlns="" id="{78348565-2F4B-273A-64F9-B7C9A9C2F063}"/>
              </a:ext>
            </a:extLst>
          </p:cNvPr>
          <p:cNvSpPr/>
          <p:nvPr/>
        </p:nvSpPr>
        <p:spPr>
          <a:xfrm>
            <a:off x="-3979985" y="0"/>
            <a:ext cx="10318439" cy="12798167"/>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hlinkClick r:id="rId4" action="ppaction://hlinksldjump"/>
            <a:extLst>
              <a:ext uri="{FF2B5EF4-FFF2-40B4-BE49-F238E27FC236}">
                <a16:creationId xmlns:a16="http://schemas.microsoft.com/office/drawing/2014/main" xmlns="" id="{7D189B07-8722-D5DC-6302-D33EAA6695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95580">
            <a:off x="5436178" y="5922831"/>
            <a:ext cx="952500" cy="952500"/>
          </a:xfrm>
          <a:prstGeom prst="rect">
            <a:avLst/>
          </a:prstGeom>
        </p:spPr>
      </p:pic>
      <p:sp>
        <p:nvSpPr>
          <p:cNvPr id="7" name="CasellaDiTesto 6">
            <a:extLst>
              <a:ext uri="{FF2B5EF4-FFF2-40B4-BE49-F238E27FC236}">
                <a16:creationId xmlns:a16="http://schemas.microsoft.com/office/drawing/2014/main" xmlns="" id="{EAE42783-9BF0-3B8E-4BBC-BA7C3468FA79}"/>
              </a:ext>
            </a:extLst>
          </p:cNvPr>
          <p:cNvSpPr txBox="1"/>
          <p:nvPr/>
        </p:nvSpPr>
        <p:spPr>
          <a:xfrm>
            <a:off x="7574706" y="1044071"/>
            <a:ext cx="4056184" cy="3662541"/>
          </a:xfrm>
          <a:prstGeom prst="rect">
            <a:avLst/>
          </a:prstGeom>
          <a:noFill/>
        </p:spPr>
        <p:txBody>
          <a:bodyPr wrap="square">
            <a:spAutoFit/>
          </a:bodyPr>
          <a:lstStyle/>
          <a:p>
            <a:r>
              <a:rPr lang="it-IT" sz="4000" b="0" i="1" u="none" strike="noStrike">
                <a:solidFill>
                  <a:srgbClr val="F9EFCA"/>
                </a:solidFill>
                <a:effectLst/>
                <a:latin typeface="Bahnschrift SemiBold Condensed" panose="020B0502040204020203" pitchFamily="34" charset="0"/>
              </a:rPr>
              <a:t>Art.</a:t>
            </a:r>
            <a:r>
              <a:rPr lang="it-IT" sz="4000" i="1">
                <a:solidFill>
                  <a:srgbClr val="F9EFCA"/>
                </a:solidFill>
                <a:latin typeface="Bahnschrift SemiBold Condensed" panose="020B0502040204020203" pitchFamily="34" charset="0"/>
              </a:rPr>
              <a:t> 67</a:t>
            </a:r>
            <a:endParaRPr lang="it-IT" sz="4000" b="0" i="1" u="none" strike="noStrike">
              <a:solidFill>
                <a:srgbClr val="F9EFCA"/>
              </a:solidFill>
              <a:effectLst/>
              <a:latin typeface="Bahnschrift SemiBold Condensed" panose="020B0502040204020203" pitchFamily="34" charset="0"/>
            </a:endParaRPr>
          </a:p>
          <a:p>
            <a:r>
              <a:rPr lang="it-IT" sz="2400" i="1">
                <a:solidFill>
                  <a:srgbClr val="F9EFCA"/>
                </a:solidFill>
                <a:latin typeface="Bahnschrift SemiBold Condensed" panose="020B0502040204020203" pitchFamily="34" charset="0"/>
              </a:rPr>
              <a:t>- </a:t>
            </a:r>
            <a:r>
              <a:rPr lang="it-IT" sz="2400" b="0" i="1">
                <a:solidFill>
                  <a:srgbClr val="DCDDDE"/>
                </a:solidFill>
                <a:effectLst/>
                <a:latin typeface="Bahnschrift SemiBold Condensed" panose="020B0502040204020203" pitchFamily="34" charset="0"/>
              </a:rPr>
              <a:t>Ognuno è tenuto a pagare le tasse </a:t>
            </a:r>
            <a:r>
              <a:rPr lang="it-IT" sz="2400" i="1">
                <a:solidFill>
                  <a:srgbClr val="DCDDDE"/>
                </a:solidFill>
                <a:latin typeface="Bahnschrift SemiBold Condensed" panose="020B0502040204020203" pitchFamily="34" charset="0"/>
              </a:rPr>
              <a:t>n</a:t>
            </a:r>
            <a:r>
              <a:rPr lang="it-IT" sz="2400" b="0" i="1">
                <a:solidFill>
                  <a:srgbClr val="DCDDDE"/>
                </a:solidFill>
                <a:effectLst/>
                <a:latin typeface="Bahnschrift SemiBold Condensed" panose="020B0502040204020203" pitchFamily="34" charset="0"/>
              </a:rPr>
              <a:t>ei modi e negli importi stabiliti dalla legge. Tutti i cittadini presentano ogni anno agli Ispettorati tributari del luogo di residenza le dichiarazioni relative allo stato patrimoniale e ai redditi dell'anno precedente, secondo la procedura prevista dalla legge.</a:t>
            </a:r>
            <a:endParaRPr lang="it-IT" sz="3600" b="0" i="1" u="none" strike="noStrike">
              <a:solidFill>
                <a:srgbClr val="F9EFCA"/>
              </a:solidFill>
              <a:effectLst/>
              <a:latin typeface="Bahnschrift SemiBold Condensed" panose="020B0502040204020203" pitchFamily="34" charset="0"/>
            </a:endParaRPr>
          </a:p>
        </p:txBody>
      </p:sp>
      <p:sp>
        <p:nvSpPr>
          <p:cNvPr id="11" name="CasellaDiTesto 10">
            <a:extLst>
              <a:ext uri="{FF2B5EF4-FFF2-40B4-BE49-F238E27FC236}">
                <a16:creationId xmlns:a16="http://schemas.microsoft.com/office/drawing/2014/main" xmlns="" id="{DD3AD289-4799-C0FC-4E55-C174DFF02A4A}"/>
              </a:ext>
            </a:extLst>
          </p:cNvPr>
          <p:cNvSpPr txBox="1"/>
          <p:nvPr/>
        </p:nvSpPr>
        <p:spPr>
          <a:xfrm>
            <a:off x="-302790" y="2938070"/>
            <a:ext cx="7367742" cy="2400657"/>
          </a:xfrm>
          <a:prstGeom prst="rect">
            <a:avLst/>
          </a:prstGeom>
          <a:noFill/>
        </p:spPr>
        <p:txBody>
          <a:bodyPr wrap="square" rtlCol="0">
            <a:spAutoFit/>
          </a:bodyPr>
          <a:lstStyle/>
          <a:p>
            <a:r>
              <a:rPr lang="it-IT" sz="15000">
                <a:solidFill>
                  <a:schemeClr val="accent6">
                    <a:lumMod val="75000"/>
                    <a:alpha val="42000"/>
                  </a:schemeClr>
                </a:solidFill>
                <a:latin typeface="Bell MT" panose="02020503060305020303" pitchFamily="18" charset="0"/>
                <a:cs typeface="Aharoni" panose="02010803020104030203" pitchFamily="2" charset="-79"/>
              </a:rPr>
              <a:t>Art.13</a:t>
            </a:r>
          </a:p>
        </p:txBody>
      </p:sp>
      <p:sp>
        <p:nvSpPr>
          <p:cNvPr id="2" name="CasellaDiTesto 1">
            <a:extLst>
              <a:ext uri="{FF2B5EF4-FFF2-40B4-BE49-F238E27FC236}">
                <a16:creationId xmlns:a16="http://schemas.microsoft.com/office/drawing/2014/main" xmlns="" id="{E761B6A2-022A-DDFD-1254-85636FAEC2BC}"/>
              </a:ext>
            </a:extLst>
          </p:cNvPr>
          <p:cNvSpPr txBox="1"/>
          <p:nvPr/>
        </p:nvSpPr>
        <p:spPr>
          <a:xfrm>
            <a:off x="676338" y="1597810"/>
            <a:ext cx="4435318" cy="2923877"/>
          </a:xfrm>
          <a:prstGeom prst="rect">
            <a:avLst/>
          </a:prstGeom>
          <a:noFill/>
        </p:spPr>
        <p:txBody>
          <a:bodyPr wrap="square" rtlCol="0">
            <a:spAutoFit/>
          </a:bodyPr>
          <a:lstStyle/>
          <a:p>
            <a:r>
              <a:rPr lang="it-IT" sz="3600" b="1" i="1" u="none" strike="noStrike">
                <a:solidFill>
                  <a:srgbClr val="F9EFCA"/>
                </a:solidFill>
                <a:effectLst/>
                <a:latin typeface="Bahnschrift SemiBold Condensed" panose="020B0502040204020203" pitchFamily="34" charset="0"/>
              </a:rPr>
              <a:t>Carta dei diritti dell’uomo e del cittadino</a:t>
            </a:r>
          </a:p>
          <a:p>
            <a:pPr rtl="0">
              <a:spcBef>
                <a:spcPts val="0"/>
              </a:spcBef>
              <a:spcAft>
                <a:spcPts val="800"/>
              </a:spcAft>
            </a:pPr>
            <a:r>
              <a:rPr lang="it-IT" sz="2800" b="1" i="1" u="none" strike="noStrike">
                <a:solidFill>
                  <a:srgbClr val="F9EFCA"/>
                </a:solidFill>
                <a:effectLst/>
                <a:latin typeface="Bahnschrift SemiBold Condensed" panose="020B0502040204020203" pitchFamily="34" charset="0"/>
              </a:rPr>
              <a:t>-</a:t>
            </a:r>
            <a:r>
              <a:rPr lang="it-IT" sz="3200" b="1" i="1" u="none" strike="noStrike">
                <a:solidFill>
                  <a:srgbClr val="F9EFCA"/>
                </a:solidFill>
                <a:effectLst/>
                <a:latin typeface="Bahnschrift SemiBold Condensed" panose="020B0502040204020203" pitchFamily="34" charset="0"/>
              </a:rPr>
              <a:t> </a:t>
            </a:r>
            <a:r>
              <a:rPr lang="it-IT" sz="2000" i="1" u="none" strike="noStrike">
                <a:solidFill>
                  <a:srgbClr val="F9EFCA"/>
                </a:solidFill>
                <a:effectLst/>
                <a:latin typeface="Bahnschrift SemiBold Condensed" panose="020B0502040204020203" pitchFamily="34" charset="0"/>
              </a:rPr>
              <a:t>Per il mantenimento della forza pubblica, e per le spese d’amministrazione, è indispensabile un contributo comune: esso deve essere ugualmente ripartito fra tutti i cittadini in ragione delle loro capacità.</a:t>
            </a:r>
            <a:endParaRPr lang="it-IT" sz="4000" i="1" u="none" strike="noStrike">
              <a:solidFill>
                <a:srgbClr val="F9EFCA"/>
              </a:solidFill>
              <a:effectLst/>
              <a:latin typeface="Bahnschrift SemiBold Condensed" panose="020B0502040204020203" pitchFamily="34" charset="0"/>
            </a:endParaRPr>
          </a:p>
        </p:txBody>
      </p:sp>
    </p:spTree>
    <p:extLst>
      <p:ext uri="{BB962C8B-B14F-4D97-AF65-F5344CB8AC3E}">
        <p14:creationId xmlns:p14="http://schemas.microsoft.com/office/powerpoint/2010/main" val="13281910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98F02526-E486-467A-6B94-CCDB74718DA7}"/>
              </a:ext>
            </a:extLst>
          </p:cNvPr>
          <p:cNvPicPr>
            <a:picLocks noChangeAspect="1"/>
          </p:cNvPicPr>
          <p:nvPr/>
        </p:nvPicPr>
        <p:blipFill>
          <a:blip r:embed="rId2"/>
          <a:stretch>
            <a:fillRect/>
          </a:stretch>
        </p:blipFill>
        <p:spPr>
          <a:xfrm>
            <a:off x="0" y="0"/>
            <a:ext cx="12192000" cy="6858000"/>
          </a:xfrm>
          <a:prstGeom prst="rect">
            <a:avLst/>
          </a:prstGeom>
          <a:solidFill>
            <a:srgbClr val="F9EFCA"/>
          </a:solidFill>
        </p:spPr>
      </p:pic>
      <p:graphicFrame>
        <p:nvGraphicFramePr>
          <p:cNvPr id="5" name="Tabella 5">
            <a:extLst>
              <a:ext uri="{FF2B5EF4-FFF2-40B4-BE49-F238E27FC236}">
                <a16:creationId xmlns:a16="http://schemas.microsoft.com/office/drawing/2014/main" xmlns="" id="{D455F963-BCC8-DBF5-A422-5CB7B696D097}"/>
              </a:ext>
            </a:extLst>
          </p:cNvPr>
          <p:cNvGraphicFramePr>
            <a:graphicFrameLocks noGrp="1"/>
          </p:cNvGraphicFramePr>
          <p:nvPr>
            <p:extLst>
              <p:ext uri="{D42A27DB-BD31-4B8C-83A1-F6EECF244321}">
                <p14:modId xmlns:p14="http://schemas.microsoft.com/office/powerpoint/2010/main" val="2085819674"/>
              </p:ext>
            </p:extLst>
          </p:nvPr>
        </p:nvGraphicFramePr>
        <p:xfrm>
          <a:off x="2226492" y="853441"/>
          <a:ext cx="7739016" cy="5499808"/>
        </p:xfrm>
        <a:graphic>
          <a:graphicData uri="http://schemas.openxmlformats.org/drawingml/2006/table">
            <a:tbl>
              <a:tblPr firstRow="1" bandRow="1">
                <a:tableStyleId>{5C22544A-7EE6-4342-B048-85BDC9FD1C3A}</a:tableStyleId>
              </a:tblPr>
              <a:tblGrid>
                <a:gridCol w="2579672">
                  <a:extLst>
                    <a:ext uri="{9D8B030D-6E8A-4147-A177-3AD203B41FA5}">
                      <a16:colId xmlns:a16="http://schemas.microsoft.com/office/drawing/2014/main" xmlns="" val="3563378456"/>
                    </a:ext>
                  </a:extLst>
                </a:gridCol>
                <a:gridCol w="2579672">
                  <a:extLst>
                    <a:ext uri="{9D8B030D-6E8A-4147-A177-3AD203B41FA5}">
                      <a16:colId xmlns:a16="http://schemas.microsoft.com/office/drawing/2014/main" xmlns="" val="2195129095"/>
                    </a:ext>
                  </a:extLst>
                </a:gridCol>
                <a:gridCol w="2579672">
                  <a:extLst>
                    <a:ext uri="{9D8B030D-6E8A-4147-A177-3AD203B41FA5}">
                      <a16:colId xmlns:a16="http://schemas.microsoft.com/office/drawing/2014/main" xmlns="" val="3078542001"/>
                    </a:ext>
                  </a:extLst>
                </a:gridCol>
              </a:tblGrid>
              <a:tr h="599846">
                <a:tc>
                  <a:txBody>
                    <a:bodyPr/>
                    <a:lstStyle/>
                    <a:p>
                      <a:pPr algn="ctr"/>
                      <a:r>
                        <a:rPr lang="it-IT" sz="2000" dirty="0">
                          <a:solidFill>
                            <a:srgbClr val="17BB00"/>
                          </a:solidFill>
                          <a:latin typeface="Bahnschrift SemiBold Condensed"/>
                        </a:rPr>
                        <a:t>Dichiarazione dei diritti dell’uomo e del cittadino</a:t>
                      </a:r>
                    </a:p>
                  </a:txBody>
                  <a:tcPr>
                    <a:solidFill>
                      <a:srgbClr val="808080"/>
                    </a:solidFill>
                  </a:tcPr>
                </a:tc>
                <a:tc>
                  <a:txBody>
                    <a:bodyPr/>
                    <a:lstStyle/>
                    <a:p>
                      <a:pPr algn="ctr"/>
                      <a:r>
                        <a:rPr lang="it-IT" sz="2000" dirty="0">
                          <a:solidFill>
                            <a:srgbClr val="AD1629"/>
                          </a:solidFill>
                          <a:latin typeface="Bahnschrift SemiBold Condensed"/>
                        </a:rPr>
                        <a:t>Costituzione Italiana</a:t>
                      </a:r>
                    </a:p>
                  </a:txBody>
                  <a:tcPr>
                    <a:solidFill>
                      <a:srgbClr val="808080"/>
                    </a:solidFill>
                  </a:tcPr>
                </a:tc>
                <a:tc>
                  <a:txBody>
                    <a:bodyPr/>
                    <a:lstStyle/>
                    <a:p>
                      <a:pPr algn="ctr"/>
                      <a:r>
                        <a:rPr lang="it-IT" sz="2000" dirty="0">
                          <a:solidFill>
                            <a:srgbClr val="015BBB"/>
                          </a:solidFill>
                          <a:latin typeface="Bahnschrift SemiBold Condensed"/>
                        </a:rPr>
                        <a:t>Costituzione Ucraina</a:t>
                      </a:r>
                    </a:p>
                  </a:txBody>
                  <a:tcPr>
                    <a:solidFill>
                      <a:srgbClr val="808080"/>
                    </a:solidFill>
                  </a:tcPr>
                </a:tc>
                <a:extLst>
                  <a:ext uri="{0D108BD9-81ED-4DB2-BD59-A6C34878D82A}">
                    <a16:rowId xmlns:a16="http://schemas.microsoft.com/office/drawing/2014/main" xmlns="" val="780941708"/>
                  </a:ext>
                </a:extLst>
              </a:tr>
              <a:tr h="599846">
                <a:tc>
                  <a:txBody>
                    <a:bodyPr/>
                    <a:lstStyle/>
                    <a:p>
                      <a:r>
                        <a:rPr lang="it-IT" dirty="0">
                          <a:solidFill>
                            <a:srgbClr val="00B0F0"/>
                          </a:solidFill>
                          <a:latin typeface="Bahnschrift SemiBold Condensed"/>
                          <a:hlinkClick r:id="rId3" action="ppaction://hlinksldjump">
                            <a:extLst>
                              <a:ext uri="{A12FA001-AC4F-418D-AE19-62706E023703}">
                                <ahyp:hlinkClr xmlns:ahyp="http://schemas.microsoft.com/office/drawing/2018/hyperlinkcolor" xmlns="" val="tx"/>
                              </a:ext>
                            </a:extLst>
                          </a:hlinkClick>
                        </a:rPr>
                        <a:t>Introduzione</a:t>
                      </a:r>
                      <a:endParaRPr lang="it-IT" dirty="0">
                        <a:solidFill>
                          <a:srgbClr val="00B0F0"/>
                        </a:solidFill>
                        <a:latin typeface="Bahnschrift SemiBold Condensed"/>
                      </a:endParaRPr>
                    </a:p>
                  </a:txBody>
                  <a:tcPr>
                    <a:solidFill>
                      <a:srgbClr val="808080"/>
                    </a:solidFill>
                  </a:tcPr>
                </a:tc>
                <a:tc>
                  <a:txBody>
                    <a:bodyPr/>
                    <a:lstStyle/>
                    <a:p>
                      <a:r>
                        <a:rPr lang="it-IT" dirty="0">
                          <a:solidFill>
                            <a:srgbClr val="F9EFCA"/>
                          </a:solidFill>
                          <a:latin typeface="Bahnschrift SemiBold Condensed"/>
                        </a:rPr>
                        <a:t>Introduzione</a:t>
                      </a:r>
                    </a:p>
                  </a:txBody>
                  <a:tcPr>
                    <a:solidFill>
                      <a:srgbClr val="808080"/>
                    </a:solidFill>
                  </a:tcPr>
                </a:tc>
                <a:tc>
                  <a:txBody>
                    <a:bodyPr/>
                    <a:lstStyle/>
                    <a:p>
                      <a:r>
                        <a:rPr lang="it-IT" dirty="0">
                          <a:solidFill>
                            <a:srgbClr val="F9EFCA"/>
                          </a:solidFill>
                          <a:latin typeface="Bahnschrift SemiBold Condensed"/>
                        </a:rPr>
                        <a:t>Introduzione</a:t>
                      </a:r>
                    </a:p>
                  </a:txBody>
                  <a:tcPr>
                    <a:solidFill>
                      <a:srgbClr val="808080"/>
                    </a:solidFill>
                  </a:tcPr>
                </a:tc>
                <a:extLst>
                  <a:ext uri="{0D108BD9-81ED-4DB2-BD59-A6C34878D82A}">
                    <a16:rowId xmlns:a16="http://schemas.microsoft.com/office/drawing/2014/main" xmlns="" val="1219304312"/>
                  </a:ext>
                </a:extLst>
              </a:tr>
              <a:tr h="599846">
                <a:tc>
                  <a:txBody>
                    <a:bodyPr/>
                    <a:lstStyle/>
                    <a:p>
                      <a:r>
                        <a:rPr lang="it-IT" dirty="0">
                          <a:solidFill>
                            <a:srgbClr val="00B0F0"/>
                          </a:solidFill>
                          <a:latin typeface="Bahnschrift SemiBold Condensed"/>
                          <a:hlinkClick r:id="rId4" action="ppaction://hlinksldjump">
                            <a:extLst>
                              <a:ext uri="{A12FA001-AC4F-418D-AE19-62706E023703}">
                                <ahyp:hlinkClr xmlns:ahyp="http://schemas.microsoft.com/office/drawing/2018/hyperlinkcolor" xmlns="" val="tx"/>
                              </a:ext>
                            </a:extLst>
                          </a:hlinkClick>
                        </a:rPr>
                        <a:t>Preambolo</a:t>
                      </a:r>
                      <a:endParaRPr lang="it-IT" dirty="0">
                        <a:solidFill>
                          <a:srgbClr val="00B0F0"/>
                        </a:solidFill>
                        <a:latin typeface="Bahnschrift SemiBold Condensed"/>
                      </a:endParaRPr>
                    </a:p>
                  </a:txBody>
                  <a:tcPr>
                    <a:solidFill>
                      <a:srgbClr val="808080"/>
                    </a:solidFill>
                  </a:tcPr>
                </a:tc>
                <a:tc>
                  <a:txBody>
                    <a:bodyPr/>
                    <a:lstStyle/>
                    <a:p>
                      <a:r>
                        <a:rPr lang="it-IT" dirty="0">
                          <a:solidFill>
                            <a:srgbClr val="F9EFCA"/>
                          </a:solidFill>
                          <a:latin typeface="Bahnschrift SemiBold Condensed"/>
                        </a:rPr>
                        <a:t>Preambolo</a:t>
                      </a:r>
                    </a:p>
                  </a:txBody>
                  <a:tcPr>
                    <a:solidFill>
                      <a:srgbClr val="808080"/>
                    </a:solidFill>
                  </a:tcPr>
                </a:tc>
                <a:tc>
                  <a:txBody>
                    <a:bodyPr/>
                    <a:lstStyle/>
                    <a:p>
                      <a:r>
                        <a:rPr lang="it-IT" dirty="0">
                          <a:solidFill>
                            <a:srgbClr val="F9EFCA"/>
                          </a:solidFill>
                          <a:latin typeface="Bahnschrift SemiBold Condensed"/>
                        </a:rPr>
                        <a:t>Preambolo</a:t>
                      </a:r>
                    </a:p>
                  </a:txBody>
                  <a:tcPr>
                    <a:solidFill>
                      <a:srgbClr val="808080"/>
                    </a:solidFill>
                  </a:tcPr>
                </a:tc>
                <a:extLst>
                  <a:ext uri="{0D108BD9-81ED-4DB2-BD59-A6C34878D82A}">
                    <a16:rowId xmlns:a16="http://schemas.microsoft.com/office/drawing/2014/main" xmlns="" val="2389198531"/>
                  </a:ext>
                </a:extLst>
              </a:tr>
              <a:tr h="599846">
                <a:tc>
                  <a:txBody>
                    <a:bodyPr/>
                    <a:lstStyle/>
                    <a:p>
                      <a:r>
                        <a:rPr lang="it-IT" dirty="0">
                          <a:solidFill>
                            <a:srgbClr val="00B0F0"/>
                          </a:solidFill>
                          <a:latin typeface="Bahnschrift SemiBold Condensed"/>
                          <a:hlinkClick r:id="rId5" action="ppaction://hlinksldjump">
                            <a:extLst>
                              <a:ext uri="{A12FA001-AC4F-418D-AE19-62706E023703}">
                                <ahyp:hlinkClr xmlns:ahyp="http://schemas.microsoft.com/office/drawing/2018/hyperlinkcolor" xmlns="" val="tx"/>
                              </a:ext>
                            </a:extLst>
                          </a:hlinkClick>
                        </a:rPr>
                        <a:t>Art. 1</a:t>
                      </a:r>
                      <a:endParaRPr lang="it-IT" dirty="0">
                        <a:solidFill>
                          <a:srgbClr val="00B0F0"/>
                        </a:solidFill>
                        <a:latin typeface="Bahnschrift SemiBold Condensed"/>
                      </a:endParaRPr>
                    </a:p>
                  </a:txBody>
                  <a:tcPr>
                    <a:solidFill>
                      <a:srgbClr val="808080"/>
                    </a:solidFill>
                  </a:tcPr>
                </a:tc>
                <a:tc>
                  <a:txBody>
                    <a:bodyPr/>
                    <a:lstStyle/>
                    <a:p>
                      <a:r>
                        <a:rPr lang="it-IT" dirty="0">
                          <a:solidFill>
                            <a:srgbClr val="F9EFCA"/>
                          </a:solidFill>
                          <a:latin typeface="Bahnschrift SemiBold Condensed"/>
                        </a:rPr>
                        <a:t>Art. 13</a:t>
                      </a:r>
                    </a:p>
                  </a:txBody>
                  <a:tcPr>
                    <a:solidFill>
                      <a:srgbClr val="808080"/>
                    </a:solidFill>
                  </a:tcPr>
                </a:tc>
                <a:tc>
                  <a:txBody>
                    <a:bodyPr/>
                    <a:lstStyle/>
                    <a:p>
                      <a:r>
                        <a:rPr lang="it-IT" dirty="0">
                          <a:solidFill>
                            <a:srgbClr val="F9EFCA"/>
                          </a:solidFill>
                          <a:latin typeface="Bahnschrift SemiBold Condensed"/>
                        </a:rPr>
                        <a:t>Art. 29</a:t>
                      </a:r>
                    </a:p>
                  </a:txBody>
                  <a:tcPr>
                    <a:solidFill>
                      <a:srgbClr val="808080"/>
                    </a:solidFill>
                  </a:tcPr>
                </a:tc>
                <a:extLst>
                  <a:ext uri="{0D108BD9-81ED-4DB2-BD59-A6C34878D82A}">
                    <a16:rowId xmlns:a16="http://schemas.microsoft.com/office/drawing/2014/main" xmlns="" val="377626060"/>
                  </a:ext>
                </a:extLst>
              </a:tr>
              <a:tr h="599846">
                <a:tc>
                  <a:txBody>
                    <a:bodyPr/>
                    <a:lstStyle/>
                    <a:p>
                      <a:r>
                        <a:rPr lang="it-IT" dirty="0">
                          <a:solidFill>
                            <a:srgbClr val="00B0F0"/>
                          </a:solidFill>
                          <a:latin typeface="Bahnschrift SemiBold Condensed"/>
                          <a:hlinkClick r:id="rId6" action="ppaction://hlinksldjump">
                            <a:extLst>
                              <a:ext uri="{A12FA001-AC4F-418D-AE19-62706E023703}">
                                <ahyp:hlinkClr xmlns:ahyp="http://schemas.microsoft.com/office/drawing/2018/hyperlinkcolor" xmlns="" val="tx"/>
                              </a:ext>
                            </a:extLst>
                          </a:hlinkClick>
                        </a:rPr>
                        <a:t>Art. 2</a:t>
                      </a:r>
                      <a:endParaRPr lang="it-IT" dirty="0">
                        <a:solidFill>
                          <a:srgbClr val="00B0F0"/>
                        </a:solidFill>
                        <a:latin typeface="Bahnschrift SemiBold Condensed"/>
                      </a:endParaRPr>
                    </a:p>
                  </a:txBody>
                  <a:tcPr>
                    <a:solidFill>
                      <a:srgbClr val="808080"/>
                    </a:solidFill>
                  </a:tcPr>
                </a:tc>
                <a:tc>
                  <a:txBody>
                    <a:bodyPr/>
                    <a:lstStyle/>
                    <a:p>
                      <a:r>
                        <a:rPr lang="it-IT" dirty="0">
                          <a:solidFill>
                            <a:srgbClr val="F9EFCA"/>
                          </a:solidFill>
                          <a:latin typeface="Bahnschrift SemiBold Condensed"/>
                        </a:rPr>
                        <a:t>Art. 2</a:t>
                      </a:r>
                    </a:p>
                  </a:txBody>
                  <a:tcPr>
                    <a:solidFill>
                      <a:srgbClr val="808080"/>
                    </a:solidFill>
                  </a:tcPr>
                </a:tc>
                <a:tc>
                  <a:txBody>
                    <a:bodyPr/>
                    <a:lstStyle/>
                    <a:p>
                      <a:r>
                        <a:rPr lang="it-IT" dirty="0">
                          <a:solidFill>
                            <a:srgbClr val="F9EFCA"/>
                          </a:solidFill>
                          <a:latin typeface="Bahnschrift SemiBold Condensed"/>
                        </a:rPr>
                        <a:t>Art. 21</a:t>
                      </a:r>
                    </a:p>
                  </a:txBody>
                  <a:tcPr>
                    <a:solidFill>
                      <a:srgbClr val="808080"/>
                    </a:solidFill>
                  </a:tcPr>
                </a:tc>
                <a:extLst>
                  <a:ext uri="{0D108BD9-81ED-4DB2-BD59-A6C34878D82A}">
                    <a16:rowId xmlns:a16="http://schemas.microsoft.com/office/drawing/2014/main" xmlns="" val="91932715"/>
                  </a:ext>
                </a:extLst>
              </a:tr>
              <a:tr h="599846">
                <a:tc>
                  <a:txBody>
                    <a:bodyPr/>
                    <a:lstStyle/>
                    <a:p>
                      <a:r>
                        <a:rPr lang="it-IT" dirty="0">
                          <a:solidFill>
                            <a:srgbClr val="00B0F0"/>
                          </a:solidFill>
                          <a:latin typeface="Bahnschrift SemiBold Condensed"/>
                          <a:hlinkClick r:id="rId7" action="ppaction://hlinksldjump">
                            <a:extLst>
                              <a:ext uri="{A12FA001-AC4F-418D-AE19-62706E023703}">
                                <ahyp:hlinkClr xmlns:ahyp="http://schemas.microsoft.com/office/drawing/2018/hyperlinkcolor" xmlns="" val="tx"/>
                              </a:ext>
                            </a:extLst>
                          </a:hlinkClick>
                        </a:rPr>
                        <a:t>Art. 7-8</a:t>
                      </a:r>
                      <a:endParaRPr lang="it-IT" dirty="0">
                        <a:solidFill>
                          <a:srgbClr val="00B0F0"/>
                        </a:solidFill>
                        <a:latin typeface="Bahnschrift SemiBold Condensed"/>
                      </a:endParaRPr>
                    </a:p>
                  </a:txBody>
                  <a:tcPr>
                    <a:solidFill>
                      <a:srgbClr val="808080"/>
                    </a:solidFill>
                  </a:tcPr>
                </a:tc>
                <a:tc>
                  <a:txBody>
                    <a:bodyPr/>
                    <a:lstStyle/>
                    <a:p>
                      <a:r>
                        <a:rPr lang="it-IT" dirty="0">
                          <a:solidFill>
                            <a:srgbClr val="F9EFCA"/>
                          </a:solidFill>
                          <a:latin typeface="Bahnschrift SemiBold Condensed"/>
                        </a:rPr>
                        <a:t>Art. 7</a:t>
                      </a:r>
                    </a:p>
                  </a:txBody>
                  <a:tcPr>
                    <a:solidFill>
                      <a:srgbClr val="808080"/>
                    </a:solidFill>
                  </a:tcPr>
                </a:tc>
                <a:tc>
                  <a:txBody>
                    <a:bodyPr/>
                    <a:lstStyle/>
                    <a:p>
                      <a:r>
                        <a:rPr lang="it-IT" dirty="0">
                          <a:solidFill>
                            <a:srgbClr val="F9EFCA"/>
                          </a:solidFill>
                          <a:latin typeface="Bahnschrift SemiBold Condensed"/>
                        </a:rPr>
                        <a:t>Art. 28</a:t>
                      </a:r>
                    </a:p>
                  </a:txBody>
                  <a:tcPr>
                    <a:solidFill>
                      <a:srgbClr val="808080"/>
                    </a:solidFill>
                  </a:tcPr>
                </a:tc>
                <a:extLst>
                  <a:ext uri="{0D108BD9-81ED-4DB2-BD59-A6C34878D82A}">
                    <a16:rowId xmlns:a16="http://schemas.microsoft.com/office/drawing/2014/main" xmlns="" val="620633440"/>
                  </a:ext>
                </a:extLst>
              </a:tr>
              <a:tr h="599846">
                <a:tc>
                  <a:txBody>
                    <a:bodyPr/>
                    <a:lstStyle/>
                    <a:p>
                      <a:r>
                        <a:rPr lang="it-IT" dirty="0">
                          <a:solidFill>
                            <a:srgbClr val="00B0F0"/>
                          </a:solidFill>
                          <a:latin typeface="Bahnschrift SemiBold Condensed"/>
                          <a:hlinkClick r:id="rId8" action="ppaction://hlinksldjump">
                            <a:extLst>
                              <a:ext uri="{A12FA001-AC4F-418D-AE19-62706E023703}">
                                <ahyp:hlinkClr xmlns:ahyp="http://schemas.microsoft.com/office/drawing/2018/hyperlinkcolor" xmlns="" val="tx"/>
                              </a:ext>
                            </a:extLst>
                          </a:hlinkClick>
                        </a:rPr>
                        <a:t>Art. 10</a:t>
                      </a:r>
                      <a:endParaRPr lang="it-IT" dirty="0">
                        <a:solidFill>
                          <a:srgbClr val="00B0F0"/>
                        </a:solidFill>
                        <a:latin typeface="Bahnschrift SemiBold Condensed"/>
                      </a:endParaRPr>
                    </a:p>
                  </a:txBody>
                  <a:tcPr>
                    <a:solidFill>
                      <a:srgbClr val="808080"/>
                    </a:solidFill>
                  </a:tcPr>
                </a:tc>
                <a:tc>
                  <a:txBody>
                    <a:bodyPr/>
                    <a:lstStyle/>
                    <a:p>
                      <a:r>
                        <a:rPr lang="it-IT" dirty="0">
                          <a:solidFill>
                            <a:srgbClr val="F9EFCA"/>
                          </a:solidFill>
                          <a:latin typeface="Bahnschrift SemiBold Condensed"/>
                        </a:rPr>
                        <a:t>Art. 19  </a:t>
                      </a:r>
                      <a:endParaRPr lang="it-IT">
                        <a:solidFill>
                          <a:srgbClr val="F9EFCA"/>
                        </a:solidFill>
                        <a:latin typeface="Bahnschrift SemiBold Condensed" panose="020B0502040204020203" pitchFamily="34" charset="0"/>
                      </a:endParaRPr>
                    </a:p>
                  </a:txBody>
                  <a:tcPr>
                    <a:solidFill>
                      <a:srgbClr val="808080"/>
                    </a:solidFill>
                  </a:tcPr>
                </a:tc>
                <a:tc>
                  <a:txBody>
                    <a:bodyPr/>
                    <a:lstStyle/>
                    <a:p>
                      <a:r>
                        <a:rPr lang="it-IT" dirty="0">
                          <a:solidFill>
                            <a:srgbClr val="F9EFCA"/>
                          </a:solidFill>
                          <a:latin typeface="Bahnschrift SemiBold Condensed"/>
                        </a:rPr>
                        <a:t>Art. 21</a:t>
                      </a:r>
                    </a:p>
                  </a:txBody>
                  <a:tcPr>
                    <a:solidFill>
                      <a:srgbClr val="808080"/>
                    </a:solidFill>
                  </a:tcPr>
                </a:tc>
                <a:extLst>
                  <a:ext uri="{0D108BD9-81ED-4DB2-BD59-A6C34878D82A}">
                    <a16:rowId xmlns:a16="http://schemas.microsoft.com/office/drawing/2014/main" xmlns="" val="1856668470"/>
                  </a:ext>
                </a:extLst>
              </a:tr>
              <a:tr h="599846">
                <a:tc>
                  <a:txBody>
                    <a:bodyPr/>
                    <a:lstStyle/>
                    <a:p>
                      <a:r>
                        <a:rPr lang="it-IT" dirty="0">
                          <a:solidFill>
                            <a:srgbClr val="00B0F0"/>
                          </a:solidFill>
                          <a:latin typeface="Bahnschrift SemiBold Condensed"/>
                          <a:hlinkClick r:id="rId9" action="ppaction://hlinksldjump">
                            <a:extLst>
                              <a:ext uri="{A12FA001-AC4F-418D-AE19-62706E023703}">
                                <ahyp:hlinkClr xmlns:ahyp="http://schemas.microsoft.com/office/drawing/2018/hyperlinkcolor" xmlns="" val="tx"/>
                              </a:ext>
                            </a:extLst>
                          </a:hlinkClick>
                        </a:rPr>
                        <a:t>Art. 11</a:t>
                      </a:r>
                      <a:endParaRPr lang="it-IT" dirty="0">
                        <a:solidFill>
                          <a:srgbClr val="00B0F0"/>
                        </a:solidFill>
                        <a:latin typeface="Bahnschrift SemiBold Condensed"/>
                      </a:endParaRPr>
                    </a:p>
                  </a:txBody>
                  <a:tcPr>
                    <a:solidFill>
                      <a:srgbClr val="808080"/>
                    </a:solidFill>
                  </a:tcPr>
                </a:tc>
                <a:tc>
                  <a:txBody>
                    <a:bodyPr/>
                    <a:lstStyle/>
                    <a:p>
                      <a:r>
                        <a:rPr lang="it-IT" dirty="0">
                          <a:solidFill>
                            <a:srgbClr val="F9EFCA"/>
                          </a:solidFill>
                          <a:latin typeface="Bahnschrift SemiBold Condensed"/>
                        </a:rPr>
                        <a:t>Art. 21</a:t>
                      </a:r>
                    </a:p>
                  </a:txBody>
                  <a:tcPr>
                    <a:solidFill>
                      <a:srgbClr val="808080"/>
                    </a:solidFill>
                  </a:tcPr>
                </a:tc>
                <a:tc>
                  <a:txBody>
                    <a:bodyPr/>
                    <a:lstStyle/>
                    <a:p>
                      <a:r>
                        <a:rPr lang="it-IT" dirty="0">
                          <a:solidFill>
                            <a:srgbClr val="F9EFCA"/>
                          </a:solidFill>
                          <a:latin typeface="Bahnschrift SemiBold Condensed"/>
                        </a:rPr>
                        <a:t>Art. 36</a:t>
                      </a:r>
                    </a:p>
                  </a:txBody>
                  <a:tcPr>
                    <a:solidFill>
                      <a:srgbClr val="808080"/>
                    </a:solidFill>
                  </a:tcPr>
                </a:tc>
                <a:extLst>
                  <a:ext uri="{0D108BD9-81ED-4DB2-BD59-A6C34878D82A}">
                    <a16:rowId xmlns:a16="http://schemas.microsoft.com/office/drawing/2014/main" xmlns="" val="1637196977"/>
                  </a:ext>
                </a:extLst>
              </a:tr>
              <a:tr h="599846">
                <a:tc>
                  <a:txBody>
                    <a:bodyPr/>
                    <a:lstStyle/>
                    <a:p>
                      <a:r>
                        <a:rPr lang="it-IT" dirty="0">
                          <a:solidFill>
                            <a:srgbClr val="00B0F0"/>
                          </a:solidFill>
                          <a:latin typeface="Bahnschrift SemiBold Condensed"/>
                          <a:hlinkClick r:id="rId10" action="ppaction://hlinksldjump">
                            <a:extLst>
                              <a:ext uri="{A12FA001-AC4F-418D-AE19-62706E023703}">
                                <ahyp:hlinkClr xmlns:ahyp="http://schemas.microsoft.com/office/drawing/2018/hyperlinkcolor" xmlns="" val="tx"/>
                              </a:ext>
                            </a:extLst>
                          </a:hlinkClick>
                        </a:rPr>
                        <a:t>Art. 13</a:t>
                      </a:r>
                      <a:endParaRPr lang="it-IT" dirty="0">
                        <a:solidFill>
                          <a:srgbClr val="00B0F0"/>
                        </a:solidFill>
                        <a:latin typeface="Bahnschrift SemiBold Condensed"/>
                      </a:endParaRPr>
                    </a:p>
                  </a:txBody>
                  <a:tcPr>
                    <a:solidFill>
                      <a:srgbClr val="808080"/>
                    </a:solidFill>
                  </a:tcPr>
                </a:tc>
                <a:tc>
                  <a:txBody>
                    <a:bodyPr/>
                    <a:lstStyle/>
                    <a:p>
                      <a:r>
                        <a:rPr lang="it-IT" dirty="0">
                          <a:solidFill>
                            <a:srgbClr val="F9EFCA"/>
                          </a:solidFill>
                          <a:latin typeface="Bahnschrift SemiBold Condensed"/>
                        </a:rPr>
                        <a:t>Art. 53</a:t>
                      </a:r>
                    </a:p>
                  </a:txBody>
                  <a:tcPr>
                    <a:solidFill>
                      <a:srgbClr val="808080"/>
                    </a:solidFill>
                  </a:tcPr>
                </a:tc>
                <a:tc>
                  <a:txBody>
                    <a:bodyPr/>
                    <a:lstStyle/>
                    <a:p>
                      <a:r>
                        <a:rPr lang="it-IT" dirty="0">
                          <a:solidFill>
                            <a:srgbClr val="F9EFCA"/>
                          </a:solidFill>
                          <a:latin typeface="Bahnschrift SemiBold Condensed"/>
                        </a:rPr>
                        <a:t>Art. 67</a:t>
                      </a:r>
                    </a:p>
                  </a:txBody>
                  <a:tcPr>
                    <a:solidFill>
                      <a:srgbClr val="808080"/>
                    </a:solidFill>
                  </a:tcPr>
                </a:tc>
                <a:extLst>
                  <a:ext uri="{0D108BD9-81ED-4DB2-BD59-A6C34878D82A}">
                    <a16:rowId xmlns:a16="http://schemas.microsoft.com/office/drawing/2014/main" xmlns="" val="61807742"/>
                  </a:ext>
                </a:extLst>
              </a:tr>
            </a:tbl>
          </a:graphicData>
        </a:graphic>
      </p:graphicFrame>
      <p:pic>
        <p:nvPicPr>
          <p:cNvPr id="6" name="Immagine 5">
            <a:hlinkClick r:id="rId11" action="ppaction://hlinksldjump"/>
            <a:hlinkHover r:id="rId11" action="ppaction://hlinksldjump"/>
            <a:extLst>
              <a:ext uri="{FF2B5EF4-FFF2-40B4-BE49-F238E27FC236}">
                <a16:creationId xmlns:a16="http://schemas.microsoft.com/office/drawing/2014/main" xmlns="" id="{F0668C7C-F225-9BA2-285E-00E7651CBF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1070167" y="1027950"/>
            <a:ext cx="905001" cy="911359"/>
          </a:xfrm>
          <a:prstGeom prst="rect">
            <a:avLst/>
          </a:prstGeom>
        </p:spPr>
      </p:pic>
      <p:pic>
        <p:nvPicPr>
          <p:cNvPr id="7" name="Immagine 6">
            <a:hlinkClick r:id="rId10" action="ppaction://hlinksldjump"/>
            <a:extLst>
              <a:ext uri="{FF2B5EF4-FFF2-40B4-BE49-F238E27FC236}">
                <a16:creationId xmlns:a16="http://schemas.microsoft.com/office/drawing/2014/main" xmlns="" id="{B3651E12-6EC3-3E7B-A4B6-FD9C47FBD19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9065" y="1027950"/>
            <a:ext cx="905000" cy="911359"/>
          </a:xfrm>
          <a:prstGeom prst="rect">
            <a:avLst/>
          </a:prstGeom>
        </p:spPr>
      </p:pic>
    </p:spTree>
    <p:extLst>
      <p:ext uri="{BB962C8B-B14F-4D97-AF65-F5344CB8AC3E}">
        <p14:creationId xmlns:p14="http://schemas.microsoft.com/office/powerpoint/2010/main" val="398125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6E350490-203C-3AEF-87F0-7E3DF71C66A5}"/>
              </a:ext>
            </a:extLst>
          </p:cNvPr>
          <p:cNvPicPr>
            <a:picLocks noChangeAspect="1"/>
          </p:cNvPicPr>
          <p:nvPr/>
        </p:nvPicPr>
        <p:blipFill>
          <a:blip r:embed="rId2"/>
          <a:stretch>
            <a:fillRect/>
          </a:stretch>
        </p:blipFill>
        <p:spPr>
          <a:xfrm>
            <a:off x="0" y="0"/>
            <a:ext cx="12192000" cy="6856478"/>
          </a:xfrm>
          <a:prstGeom prst="rect">
            <a:avLst/>
          </a:prstGeom>
        </p:spPr>
      </p:pic>
      <p:pic>
        <p:nvPicPr>
          <p:cNvPr id="5" name="Immagine 4" descr="Immagine che contiene testo, interni&#10;&#10;Descrizione generata automaticamente">
            <a:extLst>
              <a:ext uri="{FF2B5EF4-FFF2-40B4-BE49-F238E27FC236}">
                <a16:creationId xmlns:a16="http://schemas.microsoft.com/office/drawing/2014/main" xmlns="" id="{5D4F797F-2D59-C662-ACC4-B9C0B1055615}"/>
              </a:ext>
            </a:extLst>
          </p:cNvPr>
          <p:cNvPicPr>
            <a:picLocks noChangeAspect="1"/>
          </p:cNvPicPr>
          <p:nvPr/>
        </p:nvPicPr>
        <p:blipFill rotWithShape="1">
          <a:blip r:embed="rId3">
            <a:extLst>
              <a:ext uri="{28A0092B-C50C-407E-A947-70E740481C1C}">
                <a14:useLocalDpi xmlns:a14="http://schemas.microsoft.com/office/drawing/2010/main" val="0"/>
              </a:ext>
            </a:extLst>
          </a:blip>
          <a:srcRect t="4053" r="2130" b="31435"/>
          <a:stretch/>
        </p:blipFill>
        <p:spPr>
          <a:xfrm>
            <a:off x="3985465" y="0"/>
            <a:ext cx="8206535" cy="6856478"/>
          </a:xfrm>
          <a:prstGeom prst="rect">
            <a:avLst/>
          </a:prstGeom>
        </p:spPr>
      </p:pic>
      <p:sp>
        <p:nvSpPr>
          <p:cNvPr id="11" name="Parallelogramma 10">
            <a:extLst>
              <a:ext uri="{FF2B5EF4-FFF2-40B4-BE49-F238E27FC236}">
                <a16:creationId xmlns:a16="http://schemas.microsoft.com/office/drawing/2014/main" xmlns="" id="{09C92EFD-5231-DCA9-E6E3-0A92DDCB5576}"/>
              </a:ext>
            </a:extLst>
          </p:cNvPr>
          <p:cNvSpPr/>
          <p:nvPr/>
        </p:nvSpPr>
        <p:spPr>
          <a:xfrm>
            <a:off x="-2082018" y="1522"/>
            <a:ext cx="8178018" cy="6856478"/>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15">
            <a:hlinkClick r:id="rId4" action="ppaction://hlinksldjump"/>
            <a:extLst>
              <a:ext uri="{FF2B5EF4-FFF2-40B4-BE49-F238E27FC236}">
                <a16:creationId xmlns:a16="http://schemas.microsoft.com/office/drawing/2014/main" xmlns="" id="{0616E91E-1586-CF53-BCB9-A745243AA5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13" y="207997"/>
            <a:ext cx="914400" cy="914400"/>
          </a:xfrm>
          <a:prstGeom prst="rect">
            <a:avLst/>
          </a:prstGeom>
        </p:spPr>
      </p:pic>
      <p:pic>
        <p:nvPicPr>
          <p:cNvPr id="17" name="Immagine 16">
            <a:extLst>
              <a:ext uri="{FF2B5EF4-FFF2-40B4-BE49-F238E27FC236}">
                <a16:creationId xmlns:a16="http://schemas.microsoft.com/office/drawing/2014/main" xmlns="" id="{EC1DC5A1-9F2A-D352-C97E-DCF6A7DA59EB}"/>
              </a:ext>
            </a:extLst>
          </p:cNvPr>
          <p:cNvPicPr>
            <a:picLocks noChangeAspect="1"/>
          </p:cNvPicPr>
          <p:nvPr/>
        </p:nvPicPr>
        <p:blipFill>
          <a:blip r:embed="rId6"/>
          <a:stretch>
            <a:fillRect/>
          </a:stretch>
        </p:blipFill>
        <p:spPr>
          <a:xfrm>
            <a:off x="554183" y="-1492234"/>
            <a:ext cx="9364382" cy="1086002"/>
          </a:xfrm>
          <a:prstGeom prst="rect">
            <a:avLst/>
          </a:prstGeom>
          <a:effectLst>
            <a:outerShdw blurRad="50800" dist="50800" dir="5400000" algn="ctr" rotWithShape="0">
              <a:srgbClr val="F9EFCA"/>
            </a:outerShdw>
          </a:effectLst>
        </p:spPr>
      </p:pic>
      <p:sp>
        <p:nvSpPr>
          <p:cNvPr id="3" name="CasellaDiTesto 2">
            <a:extLst>
              <a:ext uri="{FF2B5EF4-FFF2-40B4-BE49-F238E27FC236}">
                <a16:creationId xmlns:a16="http://schemas.microsoft.com/office/drawing/2014/main" xmlns="" id="{74001BBF-83DE-485B-924D-26CE18380CE9}"/>
              </a:ext>
            </a:extLst>
          </p:cNvPr>
          <p:cNvSpPr txBox="1"/>
          <p:nvPr/>
        </p:nvSpPr>
        <p:spPr>
          <a:xfrm>
            <a:off x="554183" y="1343890"/>
            <a:ext cx="4419599" cy="3539430"/>
          </a:xfrm>
          <a:prstGeom prst="rect">
            <a:avLst/>
          </a:prstGeom>
          <a:noFill/>
        </p:spPr>
        <p:txBody>
          <a:bodyPr wrap="square" rtlCol="0">
            <a:spAutoFit/>
          </a:bodyPr>
          <a:lstStyle/>
          <a:p>
            <a:r>
              <a:rPr lang="it-IT" sz="2800" i="1">
                <a:solidFill>
                  <a:srgbClr val="F9EFCA"/>
                </a:solidFill>
                <a:latin typeface="Bahnschrift SemiBold Condensed" panose="020B0502040204020203" pitchFamily="34" charset="0"/>
              </a:rPr>
              <a:t>Questa dichiarazione viene firmata a Versailles e viene adottata il 26 agosto 1789, si ispira alla dichiarazione di indipendenza americana e viene tutt’ora considerata la più grande eredità del contesto politico e sociale della Francia dell’epoca</a:t>
            </a:r>
          </a:p>
        </p:txBody>
      </p:sp>
      <p:pic>
        <p:nvPicPr>
          <p:cNvPr id="6" name="Immagine 5">
            <a:hlinkClick r:id="rId7" action="ppaction://hlinksldjump"/>
            <a:extLst>
              <a:ext uri="{FF2B5EF4-FFF2-40B4-BE49-F238E27FC236}">
                <a16:creationId xmlns:a16="http://schemas.microsoft.com/office/drawing/2014/main" xmlns="" id="{81DB59D9-8D2E-1178-4D2A-57D38C0735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054669" y="-1404913"/>
            <a:ext cx="905001" cy="911359"/>
          </a:xfrm>
          <a:prstGeom prst="rect">
            <a:avLst/>
          </a:prstGeom>
        </p:spPr>
      </p:pic>
    </p:spTree>
    <p:extLst>
      <p:ext uri="{BB962C8B-B14F-4D97-AF65-F5344CB8AC3E}">
        <p14:creationId xmlns:p14="http://schemas.microsoft.com/office/powerpoint/2010/main" val="27152853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F086C9EF-5820-C45E-5543-127487B879F0}"/>
              </a:ext>
            </a:extLst>
          </p:cNvPr>
          <p:cNvPicPr>
            <a:picLocks noChangeAspect="1"/>
          </p:cNvPicPr>
          <p:nvPr/>
        </p:nvPicPr>
        <p:blipFill>
          <a:blip r:embed="rId2"/>
          <a:stretch>
            <a:fillRect/>
          </a:stretch>
        </p:blipFill>
        <p:spPr>
          <a:xfrm>
            <a:off x="0" y="0"/>
            <a:ext cx="12192000" cy="6858000"/>
          </a:xfrm>
          <a:prstGeom prst="rect">
            <a:avLst/>
          </a:prstGeom>
          <a:solidFill>
            <a:srgbClr val="F9EFCA"/>
          </a:solidFill>
        </p:spPr>
      </p:pic>
      <p:pic>
        <p:nvPicPr>
          <p:cNvPr id="7" name="Immagine 6">
            <a:hlinkClick r:id="rId3" action="ppaction://hlinksldjump"/>
            <a:extLst>
              <a:ext uri="{FF2B5EF4-FFF2-40B4-BE49-F238E27FC236}">
                <a16:creationId xmlns:a16="http://schemas.microsoft.com/office/drawing/2014/main" xmlns="" id="{63300861-A4BE-4E8B-59D2-CA0436C1D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065" y="1027950"/>
            <a:ext cx="905000" cy="911359"/>
          </a:xfrm>
          <a:prstGeom prst="rect">
            <a:avLst/>
          </a:prstGeom>
        </p:spPr>
      </p:pic>
      <p:sp>
        <p:nvSpPr>
          <p:cNvPr id="9" name="CasellaDiTesto 8">
            <a:extLst>
              <a:ext uri="{FF2B5EF4-FFF2-40B4-BE49-F238E27FC236}">
                <a16:creationId xmlns:a16="http://schemas.microsoft.com/office/drawing/2014/main" xmlns="" id="{51DB2169-DC90-C264-F6CF-91997B728BD2}"/>
              </a:ext>
            </a:extLst>
          </p:cNvPr>
          <p:cNvSpPr txBox="1"/>
          <p:nvPr/>
        </p:nvSpPr>
        <p:spPr>
          <a:xfrm>
            <a:off x="977900" y="2751141"/>
            <a:ext cx="6083300" cy="1754326"/>
          </a:xfrm>
          <a:prstGeom prst="rect">
            <a:avLst/>
          </a:prstGeom>
          <a:noFill/>
        </p:spPr>
        <p:txBody>
          <a:bodyPr wrap="square" rtlCol="0">
            <a:spAutoFit/>
          </a:bodyPr>
          <a:lstStyle/>
          <a:p>
            <a:r>
              <a:rPr lang="it-IT">
                <a:latin typeface="Bahnschrift SemiBold Condensed" panose="020B0502040204020203" pitchFamily="34" charset="0"/>
              </a:rPr>
              <a:t>Sitografia:</a:t>
            </a:r>
          </a:p>
          <a:p>
            <a:r>
              <a:rPr lang="it-IT">
                <a:solidFill>
                  <a:srgbClr val="00B0F0"/>
                </a:solidFill>
                <a:latin typeface="Bahnschrift SemiBold Condensed" panose="020B0502040204020203" pitchFamily="34" charset="0"/>
                <a:hlinkClick r:id="rId5">
                  <a:extLst>
                    <a:ext uri="{A12FA001-AC4F-418D-AE19-62706E023703}">
                      <ahyp:hlinkClr xmlns:ahyp="http://schemas.microsoft.com/office/drawing/2018/hyperlinkcolor" xmlns="" val="tx"/>
                    </a:ext>
                  </a:extLst>
                </a:hlinkClick>
              </a:rPr>
              <a:t>Carta dei diritti dell’uomo e del cittadino</a:t>
            </a:r>
            <a:endParaRPr lang="it-IT">
              <a:solidFill>
                <a:srgbClr val="00B0F0"/>
              </a:solidFill>
              <a:latin typeface="Bahnschrift SemiBold Condensed" panose="020B0502040204020203" pitchFamily="34" charset="0"/>
            </a:endParaRPr>
          </a:p>
          <a:p>
            <a:r>
              <a:rPr lang="it-IT">
                <a:solidFill>
                  <a:srgbClr val="00B0F0"/>
                </a:solidFill>
                <a:latin typeface="Bahnschrift SemiBold Condensed" panose="020B0502040204020203" pitchFamily="34" charset="0"/>
                <a:hlinkClick r:id="rId6">
                  <a:extLst>
                    <a:ext uri="{A12FA001-AC4F-418D-AE19-62706E023703}">
                      <ahyp:hlinkClr xmlns:ahyp="http://schemas.microsoft.com/office/drawing/2018/hyperlinkcolor" xmlns="" val="tx"/>
                    </a:ext>
                  </a:extLst>
                </a:hlinkClick>
              </a:rPr>
              <a:t>Costituzione Italiana</a:t>
            </a:r>
            <a:endParaRPr lang="it-IT">
              <a:solidFill>
                <a:srgbClr val="00B0F0"/>
              </a:solidFill>
              <a:latin typeface="Bahnschrift SemiBold Condensed" panose="020B0502040204020203" pitchFamily="34" charset="0"/>
            </a:endParaRPr>
          </a:p>
          <a:p>
            <a:r>
              <a:rPr lang="it-IT">
                <a:solidFill>
                  <a:srgbClr val="00B0F0"/>
                </a:solidFill>
                <a:latin typeface="Bahnschrift SemiBold Condensed" panose="020B0502040204020203" pitchFamily="34" charset="0"/>
                <a:hlinkClick r:id="rId7">
                  <a:extLst>
                    <a:ext uri="{A12FA001-AC4F-418D-AE19-62706E023703}">
                      <ahyp:hlinkClr xmlns:ahyp="http://schemas.microsoft.com/office/drawing/2018/hyperlinkcolor" xmlns="" val="tx"/>
                    </a:ext>
                  </a:extLst>
                </a:hlinkClick>
              </a:rPr>
              <a:t>Costituzione Ucraina</a:t>
            </a:r>
            <a:endParaRPr lang="it-IT">
              <a:solidFill>
                <a:srgbClr val="00B0F0"/>
              </a:solidFill>
              <a:latin typeface="Bahnschrift SemiBold Condensed" panose="020B0502040204020203" pitchFamily="34" charset="0"/>
            </a:endParaRPr>
          </a:p>
          <a:p>
            <a:r>
              <a:rPr lang="it-IT">
                <a:solidFill>
                  <a:srgbClr val="00B0F0"/>
                </a:solidFill>
                <a:latin typeface="Bahnschrift SemiBold Condensed" panose="020B0502040204020203" pitchFamily="34" charset="0"/>
                <a:hlinkClick r:id="rId8">
                  <a:extLst>
                    <a:ext uri="{A12FA001-AC4F-418D-AE19-62706E023703}">
                      <ahyp:hlinkClr xmlns:ahyp="http://schemas.microsoft.com/office/drawing/2018/hyperlinkcolor" xmlns="" val="tx"/>
                    </a:ext>
                  </a:extLst>
                </a:hlinkClick>
              </a:rPr>
              <a:t>Sito png</a:t>
            </a:r>
            <a:endParaRPr lang="it-IT">
              <a:solidFill>
                <a:srgbClr val="00B0F0"/>
              </a:solidFill>
              <a:latin typeface="Bahnschrift SemiBold Condensed" panose="020B0502040204020203" pitchFamily="34" charset="0"/>
            </a:endParaRPr>
          </a:p>
          <a:p>
            <a:endParaRPr lang="it-IT"/>
          </a:p>
        </p:txBody>
      </p:sp>
      <p:sp>
        <p:nvSpPr>
          <p:cNvPr id="17" name="CasellaDiTesto 16">
            <a:extLst>
              <a:ext uri="{FF2B5EF4-FFF2-40B4-BE49-F238E27FC236}">
                <a16:creationId xmlns:a16="http://schemas.microsoft.com/office/drawing/2014/main" xmlns="" id="{BEE6A991-4901-8B3D-C7A5-6AC700333A7F}"/>
              </a:ext>
            </a:extLst>
          </p:cNvPr>
          <p:cNvSpPr txBox="1"/>
          <p:nvPr/>
        </p:nvSpPr>
        <p:spPr>
          <a:xfrm>
            <a:off x="977900" y="4757398"/>
            <a:ext cx="5281132" cy="738664"/>
          </a:xfrm>
          <a:prstGeom prst="rect">
            <a:avLst/>
          </a:prstGeom>
          <a:noFill/>
        </p:spPr>
        <p:txBody>
          <a:bodyPr wrap="square" lIns="91440" tIns="45720" rIns="91440" bIns="45720" rtlCol="0" anchor="t">
            <a:spAutoFit/>
          </a:bodyPr>
          <a:lstStyle/>
          <a:p>
            <a:r>
              <a:rPr lang="it-IT" sz="2400" dirty="0">
                <a:solidFill>
                  <a:srgbClr val="808080"/>
                </a:solidFill>
                <a:ea typeface="+mn-lt"/>
                <a:cs typeface="+mn-lt"/>
              </a:rPr>
              <a:t> a cura di </a:t>
            </a:r>
            <a:r>
              <a:rPr lang="it-IT" sz="2400" dirty="0">
                <a:solidFill>
                  <a:srgbClr val="808080"/>
                </a:solidFill>
                <a:latin typeface="Calibri"/>
                <a:ea typeface="+mn-lt"/>
                <a:cs typeface="+mn-lt"/>
              </a:rPr>
              <a:t> </a:t>
            </a:r>
            <a:r>
              <a:rPr lang="it-IT" sz="2400" dirty="0">
                <a:solidFill>
                  <a:srgbClr val="808080"/>
                </a:solidFill>
                <a:latin typeface="Bahnschrift SemiBold Condensed"/>
                <a:ea typeface="+mn-lt"/>
                <a:cs typeface="+mn-lt"/>
              </a:rPr>
              <a:t>Luca</a:t>
            </a:r>
            <a:r>
              <a:rPr lang="it-IT" sz="2400" dirty="0">
                <a:solidFill>
                  <a:srgbClr val="808080"/>
                </a:solidFill>
                <a:latin typeface="Bahnschrift SemiBold Condensed"/>
              </a:rPr>
              <a:t> </a:t>
            </a:r>
            <a:r>
              <a:rPr lang="it-IT" sz="2400" dirty="0" err="1">
                <a:solidFill>
                  <a:srgbClr val="808080"/>
                </a:solidFill>
                <a:latin typeface="Bahnschrift SemiBold Condensed"/>
              </a:rPr>
              <a:t>Smerea</a:t>
            </a:r>
            <a:r>
              <a:rPr lang="it-IT" sz="2400" dirty="0">
                <a:solidFill>
                  <a:srgbClr val="808080"/>
                </a:solidFill>
                <a:latin typeface="Bahnschrift SemiBold Condensed"/>
              </a:rPr>
              <a:t> e </a:t>
            </a:r>
            <a:r>
              <a:rPr lang="it-IT" sz="2400" dirty="0" err="1">
                <a:solidFill>
                  <a:srgbClr val="808080"/>
                </a:solidFill>
                <a:latin typeface="Bahnschrift SemiBold Condensed"/>
              </a:rPr>
              <a:t>Vladyslav</a:t>
            </a:r>
            <a:r>
              <a:rPr lang="it-IT" sz="2400" dirty="0">
                <a:solidFill>
                  <a:srgbClr val="808080"/>
                </a:solidFill>
                <a:latin typeface="Bahnschrift SemiBold Condensed"/>
              </a:rPr>
              <a:t> </a:t>
            </a:r>
            <a:r>
              <a:rPr lang="it-IT" sz="2400" dirty="0" err="1">
                <a:solidFill>
                  <a:srgbClr val="808080"/>
                </a:solidFill>
                <a:latin typeface="Bahnschrift SemiBold Condensed"/>
              </a:rPr>
              <a:t>Prykhodko</a:t>
            </a:r>
            <a:endParaRPr lang="it-IT" dirty="0" err="1">
              <a:solidFill>
                <a:srgbClr val="000000"/>
              </a:solidFill>
              <a:latin typeface="Calibri" panose="020F0502020204030204"/>
              <a:ea typeface="Calibri" panose="020F0502020204030204"/>
              <a:cs typeface="Calibri" panose="020F0502020204030204"/>
            </a:endParaRPr>
          </a:p>
          <a:p>
            <a:r>
              <a:rPr lang="it-IT" dirty="0">
                <a:ea typeface="Calibri"/>
                <a:cs typeface="Calibri"/>
              </a:rPr>
              <a:t>+ CLASSE 4^ TELA  </a:t>
            </a:r>
          </a:p>
        </p:txBody>
      </p:sp>
      <p:pic>
        <p:nvPicPr>
          <p:cNvPr id="6" name="Immagine 5">
            <a:extLst>
              <a:ext uri="{FF2B5EF4-FFF2-40B4-BE49-F238E27FC236}">
                <a16:creationId xmlns:a16="http://schemas.microsoft.com/office/drawing/2014/main" xmlns="" id="{3227AF2D-ED59-7251-70CC-BC2C4C0D05AD}"/>
              </a:ext>
            </a:extLst>
          </p:cNvPr>
          <p:cNvPicPr>
            <a:picLocks noChangeAspect="1"/>
          </p:cNvPicPr>
          <p:nvPr/>
        </p:nvPicPr>
        <p:blipFill>
          <a:blip r:embed="rId9"/>
          <a:stretch>
            <a:fillRect/>
          </a:stretch>
        </p:blipFill>
        <p:spPr>
          <a:xfrm>
            <a:off x="6560607" y="2760407"/>
            <a:ext cx="4653493" cy="3490120"/>
          </a:xfrm>
          <a:prstGeom prst="rect">
            <a:avLst/>
          </a:prstGeom>
        </p:spPr>
      </p:pic>
    </p:spTree>
    <p:extLst>
      <p:ext uri="{BB962C8B-B14F-4D97-AF65-F5344CB8AC3E}">
        <p14:creationId xmlns:p14="http://schemas.microsoft.com/office/powerpoint/2010/main" val="257542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D8FB4F4-DD83-5453-B5A4-730C5569C60A}"/>
              </a:ext>
            </a:extLst>
          </p:cNvPr>
          <p:cNvSpPr>
            <a:spLocks noGrp="1"/>
          </p:cNvSpPr>
          <p:nvPr>
            <p:ph type="title"/>
          </p:nvPr>
        </p:nvSpPr>
        <p:spPr/>
        <p:txBody>
          <a:bodyPr/>
          <a:lstStyle/>
          <a:p>
            <a:endParaRPr lang="it-IT"/>
          </a:p>
        </p:txBody>
      </p:sp>
      <p:pic>
        <p:nvPicPr>
          <p:cNvPr id="4" name="Immagine 3">
            <a:extLst>
              <a:ext uri="{FF2B5EF4-FFF2-40B4-BE49-F238E27FC236}">
                <a16:creationId xmlns:a16="http://schemas.microsoft.com/office/drawing/2014/main" xmlns="" id="{262FDDD8-D492-E85C-A006-BA251EA54AF2}"/>
              </a:ext>
            </a:extLst>
          </p:cNvPr>
          <p:cNvPicPr>
            <a:picLocks noChangeAspect="1"/>
          </p:cNvPicPr>
          <p:nvPr/>
        </p:nvPicPr>
        <p:blipFill>
          <a:blip r:embed="rId2"/>
          <a:stretch>
            <a:fillRect/>
          </a:stretch>
        </p:blipFill>
        <p:spPr>
          <a:xfrm>
            <a:off x="-1" y="0"/>
            <a:ext cx="12192000" cy="6856478"/>
          </a:xfrm>
          <a:prstGeom prst="rect">
            <a:avLst/>
          </a:prstGeom>
        </p:spPr>
      </p:pic>
      <p:sp>
        <p:nvSpPr>
          <p:cNvPr id="10" name="Parallelogramma 9">
            <a:hlinkClick r:id="rId3" action="ppaction://hlinksldjump"/>
            <a:extLst>
              <a:ext uri="{FF2B5EF4-FFF2-40B4-BE49-F238E27FC236}">
                <a16:creationId xmlns:a16="http://schemas.microsoft.com/office/drawing/2014/main" xmlns="" id="{2A7AF1CB-ABC2-30B8-5893-F425B60D5733}"/>
              </a:ext>
            </a:extLst>
          </p:cNvPr>
          <p:cNvSpPr/>
          <p:nvPr/>
        </p:nvSpPr>
        <p:spPr>
          <a:xfrm>
            <a:off x="-2044700" y="0"/>
            <a:ext cx="8134835" cy="8803718"/>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Segnaposto contenuto 6">
            <a:extLst>
              <a:ext uri="{FF2B5EF4-FFF2-40B4-BE49-F238E27FC236}">
                <a16:creationId xmlns:a16="http://schemas.microsoft.com/office/drawing/2014/main" xmlns="" id="{CC22AB76-9934-B84B-3CFA-03230A24D3A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101529" y="207997"/>
            <a:ext cx="5754858" cy="6442006"/>
          </a:xfrm>
        </p:spPr>
      </p:pic>
      <p:pic>
        <p:nvPicPr>
          <p:cNvPr id="9" name="Immagine 8">
            <a:hlinkClick r:id="rId5" action="ppaction://hlinksldjump"/>
            <a:extLst>
              <a:ext uri="{FF2B5EF4-FFF2-40B4-BE49-F238E27FC236}">
                <a16:creationId xmlns:a16="http://schemas.microsoft.com/office/drawing/2014/main" xmlns="" id="{B7FFB622-53D6-AAC3-DD1B-A4FBE3CC5D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613" y="207997"/>
            <a:ext cx="914400" cy="914400"/>
          </a:xfrm>
          <a:prstGeom prst="rect">
            <a:avLst/>
          </a:prstGeom>
        </p:spPr>
      </p:pic>
      <p:pic>
        <p:nvPicPr>
          <p:cNvPr id="12" name="Immagine 11">
            <a:extLst>
              <a:ext uri="{FF2B5EF4-FFF2-40B4-BE49-F238E27FC236}">
                <a16:creationId xmlns:a16="http://schemas.microsoft.com/office/drawing/2014/main" xmlns="" id="{0FCEF90D-51BC-3293-F762-B9FFE4F6463C}"/>
              </a:ext>
            </a:extLst>
          </p:cNvPr>
          <p:cNvPicPr>
            <a:picLocks noChangeAspect="1"/>
          </p:cNvPicPr>
          <p:nvPr/>
        </p:nvPicPr>
        <p:blipFill>
          <a:blip r:embed="rId7"/>
          <a:stretch>
            <a:fillRect/>
          </a:stretch>
        </p:blipFill>
        <p:spPr>
          <a:xfrm>
            <a:off x="838200" y="-1270741"/>
            <a:ext cx="9364382" cy="1086002"/>
          </a:xfrm>
          <a:prstGeom prst="rect">
            <a:avLst/>
          </a:prstGeom>
          <a:effectLst>
            <a:outerShdw blurRad="50800" dist="50800" dir="5400000" algn="ctr" rotWithShape="0">
              <a:srgbClr val="F9EFCA"/>
            </a:outerShdw>
          </a:effectLst>
        </p:spPr>
      </p:pic>
      <p:sp>
        <p:nvSpPr>
          <p:cNvPr id="13" name="CasellaDiTesto 12">
            <a:extLst>
              <a:ext uri="{FF2B5EF4-FFF2-40B4-BE49-F238E27FC236}">
                <a16:creationId xmlns:a16="http://schemas.microsoft.com/office/drawing/2014/main" xmlns="" id="{DF4A032A-CDD9-13DB-31CB-CC094B497DF1}"/>
              </a:ext>
            </a:extLst>
          </p:cNvPr>
          <p:cNvSpPr txBox="1"/>
          <p:nvPr/>
        </p:nvSpPr>
        <p:spPr>
          <a:xfrm>
            <a:off x="335613" y="1829267"/>
            <a:ext cx="4916321" cy="830997"/>
          </a:xfrm>
          <a:prstGeom prst="rect">
            <a:avLst/>
          </a:prstGeom>
          <a:noFill/>
        </p:spPr>
        <p:txBody>
          <a:bodyPr wrap="square" rtlCol="0">
            <a:spAutoFit/>
          </a:bodyPr>
          <a:lstStyle/>
          <a:p>
            <a:r>
              <a:rPr lang="it-IT" sz="2400" i="1">
                <a:solidFill>
                  <a:srgbClr val="F9EFCA"/>
                </a:solidFill>
                <a:latin typeface="Bahnschrift SemiBold Condensed" panose="020B0502040204020203" pitchFamily="34" charset="0"/>
              </a:rPr>
              <a:t>La Costituzione della Repubblica Italiana sancisce le leggi alla base dello Stato italiano</a:t>
            </a:r>
          </a:p>
        </p:txBody>
      </p:sp>
      <p:sp>
        <p:nvSpPr>
          <p:cNvPr id="14" name="CasellaDiTesto 13">
            <a:extLst>
              <a:ext uri="{FF2B5EF4-FFF2-40B4-BE49-F238E27FC236}">
                <a16:creationId xmlns:a16="http://schemas.microsoft.com/office/drawing/2014/main" xmlns="" id="{EC0E4955-9687-51FA-AC56-D7385D141DF3}"/>
              </a:ext>
            </a:extLst>
          </p:cNvPr>
          <p:cNvSpPr txBox="1"/>
          <p:nvPr/>
        </p:nvSpPr>
        <p:spPr>
          <a:xfrm>
            <a:off x="342522" y="2920462"/>
            <a:ext cx="4314764" cy="1569660"/>
          </a:xfrm>
          <a:prstGeom prst="rect">
            <a:avLst/>
          </a:prstGeom>
          <a:noFill/>
        </p:spPr>
        <p:txBody>
          <a:bodyPr wrap="square" rtlCol="0">
            <a:spAutoFit/>
          </a:bodyPr>
          <a:lstStyle/>
          <a:p>
            <a:r>
              <a:rPr lang="it-IT" sz="2400" i="1">
                <a:solidFill>
                  <a:srgbClr val="F9EFCA"/>
                </a:solidFill>
                <a:latin typeface="Bahnschrift SemiBold Condensed" panose="020B0502040204020203" pitchFamily="34" charset="0"/>
              </a:rPr>
              <a:t>È composta da 139 articoli:</a:t>
            </a:r>
          </a:p>
          <a:p>
            <a:pPr marL="285750" indent="-285750">
              <a:buFont typeface="Arial" panose="020B0604020202020204" pitchFamily="34" charset="0"/>
              <a:buChar char="•"/>
            </a:pPr>
            <a:r>
              <a:rPr lang="it-IT" i="1">
                <a:solidFill>
                  <a:srgbClr val="F9EFCA"/>
                </a:solidFill>
                <a:latin typeface="Bahnschrift SemiBold Condensed" panose="020B0502040204020203" pitchFamily="34" charset="0"/>
              </a:rPr>
              <a:t>12 Principi fondamentali</a:t>
            </a:r>
          </a:p>
          <a:p>
            <a:pPr marL="285750" indent="-285750">
              <a:buFont typeface="Arial" panose="020B0604020202020204" pitchFamily="34" charset="0"/>
              <a:buChar char="•"/>
            </a:pPr>
            <a:r>
              <a:rPr lang="it-IT" i="1">
                <a:solidFill>
                  <a:srgbClr val="F9EFCA"/>
                </a:solidFill>
                <a:latin typeface="Bahnschrift SemiBold Condensed" panose="020B0502040204020203" pitchFamily="34" charset="0"/>
              </a:rPr>
              <a:t>42 articoli riguardanti diritti e doveri dei cittadini</a:t>
            </a:r>
          </a:p>
          <a:p>
            <a:pPr marL="285750" indent="-285750">
              <a:buFont typeface="Arial" panose="020B0604020202020204" pitchFamily="34" charset="0"/>
              <a:buChar char="•"/>
            </a:pPr>
            <a:r>
              <a:rPr lang="it-IT" i="1">
                <a:solidFill>
                  <a:srgbClr val="F9EFCA"/>
                </a:solidFill>
                <a:latin typeface="Bahnschrift SemiBold Condensed" panose="020B0502040204020203" pitchFamily="34" charset="0"/>
              </a:rPr>
              <a:t>85 articoli sull'ordinamento della politica </a:t>
            </a:r>
          </a:p>
          <a:p>
            <a:r>
              <a:rPr lang="it-IT" i="1">
                <a:solidFill>
                  <a:srgbClr val="F9EFCA"/>
                </a:solidFill>
                <a:latin typeface="Bahnschrift SemiBold Condensed" panose="020B0502040204020203" pitchFamily="34" charset="0"/>
              </a:rPr>
              <a:t>+     18 aggiuntive disposizioni transitorie e finali</a:t>
            </a:r>
          </a:p>
        </p:txBody>
      </p:sp>
      <p:pic>
        <p:nvPicPr>
          <p:cNvPr id="6" name="Immagine 5">
            <a:hlinkClick r:id="rId8"/>
            <a:extLst>
              <a:ext uri="{FF2B5EF4-FFF2-40B4-BE49-F238E27FC236}">
                <a16:creationId xmlns:a16="http://schemas.microsoft.com/office/drawing/2014/main" xmlns="" id="{07EF2FD0-BEA0-AA02-79BA-C4FEAAC58A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64406" y="207997"/>
            <a:ext cx="914400" cy="914400"/>
          </a:xfrm>
          <a:prstGeom prst="rect">
            <a:avLst/>
          </a:prstGeom>
        </p:spPr>
      </p:pic>
      <p:pic>
        <p:nvPicPr>
          <p:cNvPr id="3" name="Immagine 2">
            <a:hlinkClick r:id="rId10" action="ppaction://hlinksldjump"/>
            <a:extLst>
              <a:ext uri="{FF2B5EF4-FFF2-40B4-BE49-F238E27FC236}">
                <a16:creationId xmlns:a16="http://schemas.microsoft.com/office/drawing/2014/main" xmlns="" id="{11E1871F-D15A-8192-5CA6-0DCCF691E14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1054669" y="-1404913"/>
            <a:ext cx="905001" cy="911359"/>
          </a:xfrm>
          <a:prstGeom prst="rect">
            <a:avLst/>
          </a:prstGeom>
        </p:spPr>
      </p:pic>
    </p:spTree>
    <p:extLst>
      <p:ext uri="{BB962C8B-B14F-4D97-AF65-F5344CB8AC3E}">
        <p14:creationId xmlns:p14="http://schemas.microsoft.com/office/powerpoint/2010/main" val="11501418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C0339DB6-99E8-E57B-08B3-B0F845F617E4}"/>
              </a:ext>
            </a:extLst>
          </p:cNvPr>
          <p:cNvPicPr>
            <a:picLocks noChangeAspect="1"/>
          </p:cNvPicPr>
          <p:nvPr/>
        </p:nvPicPr>
        <p:blipFill>
          <a:blip r:embed="rId2"/>
          <a:stretch>
            <a:fillRect/>
          </a:stretch>
        </p:blipFill>
        <p:spPr>
          <a:xfrm>
            <a:off x="0" y="1522"/>
            <a:ext cx="12192000" cy="6856478"/>
          </a:xfrm>
          <a:prstGeom prst="rect">
            <a:avLst/>
          </a:prstGeom>
        </p:spPr>
      </p:pic>
      <p:pic>
        <p:nvPicPr>
          <p:cNvPr id="3" name="Immagine 2">
            <a:hlinkClick r:id="rId3" action="ppaction://hlinksldjump"/>
            <a:extLst>
              <a:ext uri="{FF2B5EF4-FFF2-40B4-BE49-F238E27FC236}">
                <a16:creationId xmlns:a16="http://schemas.microsoft.com/office/drawing/2014/main" xmlns="" id="{D73A0236-F4BA-619A-D4F5-C32994AB9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054669" y="-1404913"/>
            <a:ext cx="905001" cy="911359"/>
          </a:xfrm>
          <a:prstGeom prst="rect">
            <a:avLst/>
          </a:prstGeom>
        </p:spPr>
      </p:pic>
      <p:pic>
        <p:nvPicPr>
          <p:cNvPr id="7" name="Segnaposto contenuto 6">
            <a:extLst>
              <a:ext uri="{FF2B5EF4-FFF2-40B4-BE49-F238E27FC236}">
                <a16:creationId xmlns:a16="http://schemas.microsoft.com/office/drawing/2014/main" xmlns="" id="{54A7BE21-5A9F-FEB5-D917-B37F595A731A}"/>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11696" r="7399"/>
          <a:stretch/>
        </p:blipFill>
        <p:spPr>
          <a:xfrm>
            <a:off x="6770914" y="257760"/>
            <a:ext cx="4582886" cy="6340960"/>
          </a:xfrm>
        </p:spPr>
      </p:pic>
      <p:sp>
        <p:nvSpPr>
          <p:cNvPr id="12" name="Parallelogramma 11">
            <a:extLst>
              <a:ext uri="{FF2B5EF4-FFF2-40B4-BE49-F238E27FC236}">
                <a16:creationId xmlns:a16="http://schemas.microsoft.com/office/drawing/2014/main" xmlns="" id="{0EB89A19-2798-8B45-EFEA-BA8A99CCDBE7}"/>
              </a:ext>
            </a:extLst>
          </p:cNvPr>
          <p:cNvSpPr/>
          <p:nvPr/>
        </p:nvSpPr>
        <p:spPr>
          <a:xfrm>
            <a:off x="-2222499" y="2593"/>
            <a:ext cx="8318500" cy="9002485"/>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hlinkClick r:id="rId6" action="ppaction://hlinksldjump"/>
            <a:extLst>
              <a:ext uri="{FF2B5EF4-FFF2-40B4-BE49-F238E27FC236}">
                <a16:creationId xmlns:a16="http://schemas.microsoft.com/office/drawing/2014/main" xmlns="" id="{73FA8F76-2F44-38A7-B19D-8BA40D5668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518" y="257760"/>
            <a:ext cx="914400" cy="914400"/>
          </a:xfrm>
          <a:prstGeom prst="rect">
            <a:avLst/>
          </a:prstGeom>
        </p:spPr>
      </p:pic>
      <p:pic>
        <p:nvPicPr>
          <p:cNvPr id="10" name="Immagine 9">
            <a:extLst>
              <a:ext uri="{FF2B5EF4-FFF2-40B4-BE49-F238E27FC236}">
                <a16:creationId xmlns:a16="http://schemas.microsoft.com/office/drawing/2014/main" xmlns="" id="{20DF5375-C7E7-7AC7-6019-7E0ACB1344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33923" y="-264836"/>
            <a:ext cx="1362559" cy="1362559"/>
          </a:xfrm>
          <a:prstGeom prst="rect">
            <a:avLst/>
          </a:prstGeom>
        </p:spPr>
      </p:pic>
      <p:pic>
        <p:nvPicPr>
          <p:cNvPr id="11" name="Immagine 10">
            <a:extLst>
              <a:ext uri="{FF2B5EF4-FFF2-40B4-BE49-F238E27FC236}">
                <a16:creationId xmlns:a16="http://schemas.microsoft.com/office/drawing/2014/main" xmlns="" id="{2DB2CD7F-92F6-8F90-4C2F-ABFAFB735729}"/>
              </a:ext>
            </a:extLst>
          </p:cNvPr>
          <p:cNvPicPr>
            <a:picLocks noChangeAspect="1"/>
          </p:cNvPicPr>
          <p:nvPr/>
        </p:nvPicPr>
        <p:blipFill>
          <a:blip r:embed="rId9"/>
          <a:stretch>
            <a:fillRect/>
          </a:stretch>
        </p:blipFill>
        <p:spPr>
          <a:xfrm>
            <a:off x="838200" y="-1270741"/>
            <a:ext cx="9364382" cy="1086002"/>
          </a:xfrm>
          <a:prstGeom prst="rect">
            <a:avLst/>
          </a:prstGeom>
          <a:effectLst>
            <a:outerShdw blurRad="50800" dist="50800" dir="5400000" algn="ctr" rotWithShape="0">
              <a:srgbClr val="F9EFCA"/>
            </a:outerShdw>
          </a:effectLst>
        </p:spPr>
      </p:pic>
      <p:pic>
        <p:nvPicPr>
          <p:cNvPr id="13" name="Immagine 12">
            <a:extLst>
              <a:ext uri="{FF2B5EF4-FFF2-40B4-BE49-F238E27FC236}">
                <a16:creationId xmlns:a16="http://schemas.microsoft.com/office/drawing/2014/main" xmlns="" id="{67CB3840-107F-881F-5B87-F99AA49505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6882" y="-1364155"/>
            <a:ext cx="1362635" cy="1362635"/>
          </a:xfrm>
          <a:prstGeom prst="rect">
            <a:avLst/>
          </a:prstGeom>
        </p:spPr>
      </p:pic>
      <p:sp>
        <p:nvSpPr>
          <p:cNvPr id="14" name="CasellaDiTesto 13">
            <a:extLst>
              <a:ext uri="{FF2B5EF4-FFF2-40B4-BE49-F238E27FC236}">
                <a16:creationId xmlns:a16="http://schemas.microsoft.com/office/drawing/2014/main" xmlns="" id="{1AB83543-B100-FC90-A407-630AC124CC10}"/>
              </a:ext>
            </a:extLst>
          </p:cNvPr>
          <p:cNvSpPr txBox="1"/>
          <p:nvPr/>
        </p:nvSpPr>
        <p:spPr>
          <a:xfrm>
            <a:off x="376518" y="1641017"/>
            <a:ext cx="4710896" cy="4216539"/>
          </a:xfrm>
          <a:prstGeom prst="rect">
            <a:avLst/>
          </a:prstGeom>
          <a:noFill/>
        </p:spPr>
        <p:txBody>
          <a:bodyPr wrap="square" lIns="91440" tIns="45720" rIns="91440" bIns="45720" rtlCol="0" anchor="t">
            <a:spAutoFit/>
          </a:bodyPr>
          <a:lstStyle/>
          <a:p>
            <a:r>
              <a:rPr lang="it-IT" sz="2400" i="1" dirty="0">
                <a:solidFill>
                  <a:srgbClr val="F9EFCA"/>
                </a:solidFill>
                <a:latin typeface="Bahnschrift SemiBold Condensed"/>
              </a:rPr>
              <a:t>Questo testo costituisce la legge fondamentale </a:t>
            </a:r>
            <a:r>
              <a:rPr lang="it-IT" sz="2400" i="1" dirty="0" err="1">
                <a:solidFill>
                  <a:srgbClr val="F9EFCA"/>
                </a:solidFill>
                <a:latin typeface="Bahnschrift SemiBold Condensed"/>
              </a:rPr>
              <a:t>dell</a:t>
            </a:r>
            <a:r>
              <a:rPr lang="it-IT" sz="2400" i="1" dirty="0">
                <a:solidFill>
                  <a:srgbClr val="F9EFCA"/>
                </a:solidFill>
                <a:latin typeface="Bahnschrift SemiBold Condensed"/>
              </a:rPr>
              <a:t> ' Ucraina -</a:t>
            </a:r>
            <a:endParaRPr lang="it-IT" sz="2400" i="1" dirty="0">
              <a:solidFill>
                <a:srgbClr val="F9EFCA"/>
              </a:solidFill>
              <a:latin typeface="Bahnschrift SemiBold Condensed" panose="020B0502040204020203" pitchFamily="34" charset="0"/>
            </a:endParaRPr>
          </a:p>
          <a:p>
            <a:r>
              <a:rPr lang="it-IT" sz="2400" i="1" dirty="0">
                <a:solidFill>
                  <a:srgbClr val="F9EFCA"/>
                </a:solidFill>
                <a:latin typeface="Bahnschrift SemiBold Condensed"/>
              </a:rPr>
              <a:t> è composto da 161 articoli:</a:t>
            </a:r>
            <a:endParaRPr lang="it-IT" sz="2400" i="1" dirty="0">
              <a:solidFill>
                <a:srgbClr val="F9EFCA"/>
              </a:solidFill>
              <a:latin typeface="Bahnschrift SemiBold Condensed" panose="020B0502040204020203" pitchFamily="34" charset="0"/>
            </a:endParaRPr>
          </a:p>
          <a:p>
            <a:endParaRPr lang="it-IT" sz="2800" i="1" dirty="0">
              <a:solidFill>
                <a:srgbClr val="F9EFCA"/>
              </a:solidFill>
              <a:latin typeface="Bahnschrift SemiBold Condensed"/>
            </a:endParaRPr>
          </a:p>
          <a:p>
            <a:pPr marL="342900" indent="-342900">
              <a:buFont typeface="Arial" panose="020B0604020202020204" pitchFamily="34" charset="0"/>
              <a:buChar char="•"/>
            </a:pPr>
            <a:r>
              <a:rPr lang="it-IT" sz="2000" i="1" dirty="0">
                <a:solidFill>
                  <a:srgbClr val="F9EFCA"/>
                </a:solidFill>
                <a:latin typeface="Bahnschrift SemiBold Condensed"/>
              </a:rPr>
              <a:t>20 principi detti generali</a:t>
            </a:r>
          </a:p>
          <a:p>
            <a:pPr marL="342900" indent="-342900">
              <a:buFont typeface="Arial" panose="020B0604020202020204" pitchFamily="34" charset="0"/>
              <a:buChar char="•"/>
            </a:pPr>
            <a:r>
              <a:rPr lang="it-IT" sz="2000" i="1" dirty="0">
                <a:solidFill>
                  <a:srgbClr val="F9EFCA"/>
                </a:solidFill>
                <a:latin typeface="Bahnschrift SemiBold Condensed"/>
              </a:rPr>
              <a:t>58 articoli dedicati ai diritti e ai doveri dell’uomo e del cittadino</a:t>
            </a:r>
          </a:p>
          <a:p>
            <a:pPr marL="342900" indent="-342900">
              <a:buFont typeface="Arial" panose="020B0604020202020204" pitchFamily="34" charset="0"/>
              <a:buChar char="•"/>
            </a:pPr>
            <a:r>
              <a:rPr lang="it-IT" sz="2000" i="1" dirty="0">
                <a:solidFill>
                  <a:srgbClr val="F9EFCA"/>
                </a:solidFill>
                <a:latin typeface="Bahnschrift SemiBold Condensed"/>
              </a:rPr>
              <a:t>55 articoli riguardanti l’ ordinamento della politica</a:t>
            </a:r>
          </a:p>
          <a:p>
            <a:r>
              <a:rPr lang="it-IT" sz="2000" i="1" dirty="0">
                <a:solidFill>
                  <a:srgbClr val="F9EFCA"/>
                </a:solidFill>
                <a:latin typeface="Bahnschrift SemiBold Condensed"/>
              </a:rPr>
              <a:t>+      28  disposizioni aggiuntive  transitorie</a:t>
            </a:r>
          </a:p>
          <a:p>
            <a:r>
              <a:rPr lang="it-IT" sz="2000" i="1" dirty="0">
                <a:solidFill>
                  <a:srgbClr val="F9EFCA"/>
                </a:solidFill>
                <a:latin typeface="Bahnschrift SemiBold Condensed"/>
              </a:rPr>
              <a:t>        e finali</a:t>
            </a:r>
          </a:p>
          <a:p>
            <a:endParaRPr lang="it-IT" sz="2400" i="1">
              <a:solidFill>
                <a:srgbClr val="F9EFCA"/>
              </a:solidFill>
              <a:latin typeface="Bahnschrift SemiBold Condensed" panose="020B0502040204020203" pitchFamily="34" charset="0"/>
            </a:endParaRPr>
          </a:p>
          <a:p>
            <a:endParaRPr lang="it-IT" sz="2400" i="1">
              <a:solidFill>
                <a:srgbClr val="F9EFCA"/>
              </a:solidFill>
              <a:latin typeface="Bahnschrift SemiBold Condensed" panose="020B0502040204020203" pitchFamily="34" charset="0"/>
            </a:endParaRPr>
          </a:p>
        </p:txBody>
      </p:sp>
      <p:pic>
        <p:nvPicPr>
          <p:cNvPr id="9" name="Immagine 8">
            <a:extLst>
              <a:ext uri="{FF2B5EF4-FFF2-40B4-BE49-F238E27FC236}">
                <a16:creationId xmlns:a16="http://schemas.microsoft.com/office/drawing/2014/main" xmlns="" id="{541326A4-BCB7-56E1-0444-D6B6BDEE55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3137" y="324579"/>
            <a:ext cx="914400" cy="914400"/>
          </a:xfrm>
          <a:prstGeom prst="rect">
            <a:avLst/>
          </a:prstGeom>
        </p:spPr>
      </p:pic>
    </p:spTree>
    <p:extLst>
      <p:ext uri="{BB962C8B-B14F-4D97-AF65-F5344CB8AC3E}">
        <p14:creationId xmlns:p14="http://schemas.microsoft.com/office/powerpoint/2010/main" val="27103486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C0339DB6-99E8-E57B-08B3-B0F845F617E4}"/>
              </a:ext>
            </a:extLst>
          </p:cNvPr>
          <p:cNvPicPr>
            <a:picLocks noChangeAspect="1"/>
          </p:cNvPicPr>
          <p:nvPr/>
        </p:nvPicPr>
        <p:blipFill>
          <a:blip r:embed="rId2"/>
          <a:stretch>
            <a:fillRect/>
          </a:stretch>
        </p:blipFill>
        <p:spPr>
          <a:xfrm>
            <a:off x="-2706" y="0"/>
            <a:ext cx="12194706" cy="6858000"/>
          </a:xfrm>
          <a:prstGeom prst="rect">
            <a:avLst/>
          </a:prstGeom>
        </p:spPr>
      </p:pic>
      <p:pic>
        <p:nvPicPr>
          <p:cNvPr id="7" name="Segnaposto contenuto 6">
            <a:extLst>
              <a:ext uri="{FF2B5EF4-FFF2-40B4-BE49-F238E27FC236}">
                <a16:creationId xmlns:a16="http://schemas.microsoft.com/office/drawing/2014/main" xmlns="" id="{54A7BE21-5A9F-FEB5-D917-B37F595A731A}"/>
              </a:ext>
            </a:extLst>
          </p:cNvPr>
          <p:cNvPicPr>
            <a:picLocks noGrp="1" noChangeAspect="1"/>
          </p:cNvPicPr>
          <p:nvPr>
            <p:ph idx="1"/>
          </p:nvPr>
        </p:nvPicPr>
        <p:blipFill rotWithShape="1">
          <a:blip r:embed="rId3">
            <a:alphaModFix amt="17000"/>
            <a:extLst>
              <a:ext uri="{28A0092B-C50C-407E-A947-70E740481C1C}">
                <a14:useLocalDpi xmlns:a14="http://schemas.microsoft.com/office/drawing/2010/main" val="0"/>
              </a:ext>
            </a:extLst>
          </a:blip>
          <a:srcRect l="11696" r="7399"/>
          <a:stretch/>
        </p:blipFill>
        <p:spPr>
          <a:xfrm>
            <a:off x="802119" y="295939"/>
            <a:ext cx="4582886" cy="6340960"/>
          </a:xfrm>
        </p:spPr>
      </p:pic>
      <p:sp>
        <p:nvSpPr>
          <p:cNvPr id="12" name="Parallelogramma 11">
            <a:extLst>
              <a:ext uri="{FF2B5EF4-FFF2-40B4-BE49-F238E27FC236}">
                <a16:creationId xmlns:a16="http://schemas.microsoft.com/office/drawing/2014/main" xmlns="" id="{FE7DADCF-029D-0EEF-8609-DE674BE7965B}"/>
              </a:ext>
            </a:extLst>
          </p:cNvPr>
          <p:cNvSpPr/>
          <p:nvPr/>
        </p:nvSpPr>
        <p:spPr>
          <a:xfrm>
            <a:off x="5409942" y="0"/>
            <a:ext cx="9226080" cy="9984690"/>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hlinkClick r:id="rId4" action="ppaction://hlinksldjump"/>
            <a:extLst>
              <a:ext uri="{FF2B5EF4-FFF2-40B4-BE49-F238E27FC236}">
                <a16:creationId xmlns:a16="http://schemas.microsoft.com/office/drawing/2014/main" xmlns="" id="{73FA8F76-2F44-38A7-B19D-8BA40D566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6600" y="5578475"/>
            <a:ext cx="914400" cy="914400"/>
          </a:xfrm>
          <a:prstGeom prst="rect">
            <a:avLst/>
          </a:prstGeom>
        </p:spPr>
      </p:pic>
      <p:pic>
        <p:nvPicPr>
          <p:cNvPr id="10" name="Immagine 9">
            <a:extLst>
              <a:ext uri="{FF2B5EF4-FFF2-40B4-BE49-F238E27FC236}">
                <a16:creationId xmlns:a16="http://schemas.microsoft.com/office/drawing/2014/main" xmlns="" id="{20DF5375-C7E7-7AC7-6019-7E0ACB134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9441" y="-1286601"/>
            <a:ext cx="1362559" cy="1362559"/>
          </a:xfrm>
          <a:prstGeom prst="rect">
            <a:avLst/>
          </a:prstGeom>
        </p:spPr>
      </p:pic>
      <p:pic>
        <p:nvPicPr>
          <p:cNvPr id="3" name="Immagine 2">
            <a:extLst>
              <a:ext uri="{FF2B5EF4-FFF2-40B4-BE49-F238E27FC236}">
                <a16:creationId xmlns:a16="http://schemas.microsoft.com/office/drawing/2014/main" xmlns="" id="{E6DC6A02-2C2E-0F36-4D41-9DD46F184CB7}"/>
              </a:ext>
            </a:extLst>
          </p:cNvPr>
          <p:cNvPicPr>
            <a:picLocks noChangeAspect="1"/>
          </p:cNvPicPr>
          <p:nvPr/>
        </p:nvPicPr>
        <p:blipFill>
          <a:blip r:embed="rId7"/>
          <a:stretch>
            <a:fillRect/>
          </a:stretch>
        </p:blipFill>
        <p:spPr>
          <a:xfrm>
            <a:off x="1413809" y="-1445679"/>
            <a:ext cx="9364382" cy="1086002"/>
          </a:xfrm>
          <a:prstGeom prst="rect">
            <a:avLst/>
          </a:prstGeom>
          <a:effectLst>
            <a:outerShdw blurRad="50800" dist="50800" dir="5400000" algn="ctr" rotWithShape="0">
              <a:srgbClr val="F9EFCA"/>
            </a:outerShdw>
          </a:effectLst>
        </p:spPr>
      </p:pic>
      <p:pic>
        <p:nvPicPr>
          <p:cNvPr id="6" name="Immagine 5">
            <a:hlinkClick r:id="rId8" action="ppaction://hlinksldjump"/>
            <a:extLst>
              <a:ext uri="{FF2B5EF4-FFF2-40B4-BE49-F238E27FC236}">
                <a16:creationId xmlns:a16="http://schemas.microsoft.com/office/drawing/2014/main" xmlns="" id="{346B8F06-BA2C-A4C2-06DD-34F1845CCC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882" y="-194261"/>
            <a:ext cx="1362635" cy="1362635"/>
          </a:xfrm>
          <a:prstGeom prst="rect">
            <a:avLst/>
          </a:prstGeom>
        </p:spPr>
      </p:pic>
      <p:sp>
        <p:nvSpPr>
          <p:cNvPr id="9" name="CasellaDiTesto 8">
            <a:extLst>
              <a:ext uri="{FF2B5EF4-FFF2-40B4-BE49-F238E27FC236}">
                <a16:creationId xmlns:a16="http://schemas.microsoft.com/office/drawing/2014/main" xmlns="" id="{043375E1-1B5C-82AC-9412-EA460431664D}"/>
              </a:ext>
            </a:extLst>
          </p:cNvPr>
          <p:cNvSpPr txBox="1"/>
          <p:nvPr/>
        </p:nvSpPr>
        <p:spPr>
          <a:xfrm>
            <a:off x="206756" y="1168374"/>
            <a:ext cx="5688326" cy="4524315"/>
          </a:xfrm>
          <a:prstGeom prst="rect">
            <a:avLst/>
          </a:prstGeom>
          <a:noFill/>
          <a:ln>
            <a:noFill/>
          </a:ln>
          <a:effectLst>
            <a:outerShdw blurRad="50800" dist="50800" dir="5400000" sx="55000" sy="55000" algn="ctr" rotWithShape="0">
              <a:schemeClr val="tx1"/>
            </a:outerShdw>
          </a:effectLst>
        </p:spPr>
        <p:txBody>
          <a:bodyPr wrap="square" lIns="91440" tIns="45720" rIns="91440" bIns="45720" rtlCol="0" anchor="t">
            <a:spAutoFit/>
          </a:bodyPr>
          <a:lstStyle/>
          <a:p>
            <a:r>
              <a:rPr lang="it-IT" sz="2400" i="1" dirty="0">
                <a:solidFill>
                  <a:srgbClr val="808080"/>
                </a:solidFill>
                <a:latin typeface="Bahnschrift SemiBold Condensed"/>
              </a:rPr>
              <a:t>Fino all' 8  giugno 1995 la legge suprema dell'Ucraina era la Costituzione  della </a:t>
            </a:r>
            <a:r>
              <a:rPr lang="it-IT" sz="2400" i="1" dirty="0">
                <a:solidFill>
                  <a:srgbClr val="015BBB"/>
                </a:solidFill>
                <a:latin typeface="Bahnschrift SemiBold Condensed"/>
              </a:rPr>
              <a:t>Repubblica Socialista Sovietica Ucraina</a:t>
            </a:r>
            <a:r>
              <a:rPr lang="it-IT" sz="2400" i="1" dirty="0">
                <a:solidFill>
                  <a:srgbClr val="808080"/>
                </a:solidFill>
                <a:latin typeface="Bahnschrift SemiBold Condensed"/>
              </a:rPr>
              <a:t>, adottata nel 1978 con numerose modifiche successive. L' attuale Costituzione è stata adottata durante una drammatica seduta parlamentare del 27 giugno-28 giugno 1996, nota come la "</a:t>
            </a:r>
            <a:r>
              <a:rPr lang="it-IT" sz="2400" i="1" dirty="0">
                <a:solidFill>
                  <a:srgbClr val="015BBB"/>
                </a:solidFill>
                <a:latin typeface="Bahnschrift SemiBold Condensed"/>
              </a:rPr>
              <a:t>notte costituzionale del 1996"</a:t>
            </a:r>
            <a:r>
              <a:rPr lang="it-IT" sz="2400" i="1" dirty="0">
                <a:solidFill>
                  <a:srgbClr val="808080"/>
                </a:solidFill>
                <a:latin typeface="Bahnschrift SemiBold Condensed"/>
              </a:rPr>
              <a:t>. La Legge  che ratificò la Costituzione, annullando la precedente, fu firmata e promulgata durante una cerimonia ufficiale a metà del luglio 1996. L’attuale Costituzione è entrata in vigore al momento dell'approvazione da parte del Parlamento, cioè il 28 giugno 1996 alle 9 del mattino.</a:t>
            </a:r>
          </a:p>
        </p:txBody>
      </p:sp>
      <p:pic>
        <p:nvPicPr>
          <p:cNvPr id="11" name="Immagine 10">
            <a:hlinkClick r:id="rId9"/>
            <a:extLst>
              <a:ext uri="{FF2B5EF4-FFF2-40B4-BE49-F238E27FC236}">
                <a16:creationId xmlns:a16="http://schemas.microsoft.com/office/drawing/2014/main" xmlns="" id="{A23C6B84-F685-B0AD-DD2C-6A0A01FB87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7560" y="212616"/>
            <a:ext cx="914400" cy="914400"/>
          </a:xfrm>
          <a:prstGeom prst="rect">
            <a:avLst/>
          </a:prstGeom>
        </p:spPr>
      </p:pic>
      <p:pic>
        <p:nvPicPr>
          <p:cNvPr id="2" name="Immagine 1">
            <a:hlinkClick r:id="rId11" action="ppaction://hlinksldjump"/>
            <a:extLst>
              <a:ext uri="{FF2B5EF4-FFF2-40B4-BE49-F238E27FC236}">
                <a16:creationId xmlns:a16="http://schemas.microsoft.com/office/drawing/2014/main" xmlns="" id="{64AA416F-931F-5B44-22F6-C0A9D578D1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1054669" y="-1404913"/>
            <a:ext cx="905001" cy="911359"/>
          </a:xfrm>
          <a:prstGeom prst="rect">
            <a:avLst/>
          </a:prstGeom>
        </p:spPr>
      </p:pic>
    </p:spTree>
    <p:extLst>
      <p:ext uri="{BB962C8B-B14F-4D97-AF65-F5344CB8AC3E}">
        <p14:creationId xmlns:p14="http://schemas.microsoft.com/office/powerpoint/2010/main" val="41939906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AFA91F23-6458-30BD-8B18-5635B636C902}"/>
              </a:ext>
            </a:extLst>
          </p:cNvPr>
          <p:cNvPicPr>
            <a:picLocks noChangeAspect="1"/>
          </p:cNvPicPr>
          <p:nvPr/>
        </p:nvPicPr>
        <p:blipFill>
          <a:blip r:embed="rId2"/>
          <a:stretch>
            <a:fillRect/>
          </a:stretch>
        </p:blipFill>
        <p:spPr>
          <a:xfrm>
            <a:off x="20463" y="0"/>
            <a:ext cx="12192000" cy="6856478"/>
          </a:xfrm>
          <a:prstGeom prst="rect">
            <a:avLst/>
          </a:prstGeom>
          <a:solidFill>
            <a:srgbClr val="F9EFCA"/>
          </a:solidFill>
        </p:spPr>
      </p:pic>
      <p:sp>
        <p:nvSpPr>
          <p:cNvPr id="2" name="Titolo 1">
            <a:extLst>
              <a:ext uri="{FF2B5EF4-FFF2-40B4-BE49-F238E27FC236}">
                <a16:creationId xmlns:a16="http://schemas.microsoft.com/office/drawing/2014/main" xmlns="" id="{10A936B6-FC51-F02E-9EBF-D728BEA2AAE7}"/>
              </a:ext>
            </a:extLst>
          </p:cNvPr>
          <p:cNvSpPr>
            <a:spLocks noGrp="1"/>
          </p:cNvSpPr>
          <p:nvPr>
            <p:ph type="title"/>
          </p:nvPr>
        </p:nvSpPr>
        <p:spPr>
          <a:xfrm>
            <a:off x="2077570" y="467536"/>
            <a:ext cx="8036859" cy="2356347"/>
          </a:xfrm>
        </p:spPr>
        <p:txBody>
          <a:bodyPr>
            <a:noAutofit/>
          </a:bodyPr>
          <a:lstStyle/>
          <a:p>
            <a:r>
              <a:rPr lang="it-IT" sz="15000" i="1">
                <a:solidFill>
                  <a:srgbClr val="808080"/>
                </a:solidFill>
                <a:effectLst>
                  <a:outerShdw sx="1000" sy="1000" algn="ctr" rotWithShape="0">
                    <a:srgbClr val="17BB00">
                      <a:alpha val="0"/>
                    </a:srgbClr>
                  </a:outerShdw>
                </a:effectLst>
                <a:latin typeface="Bahnschrift SemiBold Condensed" panose="020B0502040204020203" pitchFamily="34" charset="0"/>
              </a:rPr>
              <a:t>PREAMBOLO</a:t>
            </a:r>
          </a:p>
        </p:txBody>
      </p:sp>
      <p:sp>
        <p:nvSpPr>
          <p:cNvPr id="3" name="Segnaposto contenuto 2">
            <a:extLst>
              <a:ext uri="{FF2B5EF4-FFF2-40B4-BE49-F238E27FC236}">
                <a16:creationId xmlns:a16="http://schemas.microsoft.com/office/drawing/2014/main" xmlns="" id="{E7ABEF4F-A15F-6650-FECA-A561BCD88F23}"/>
              </a:ext>
            </a:extLst>
          </p:cNvPr>
          <p:cNvSpPr>
            <a:spLocks noGrp="1"/>
          </p:cNvSpPr>
          <p:nvPr>
            <p:ph idx="1"/>
          </p:nvPr>
        </p:nvSpPr>
        <p:spPr>
          <a:xfrm>
            <a:off x="1738311" y="2962695"/>
            <a:ext cx="8715375" cy="2142845"/>
          </a:xfrm>
        </p:spPr>
        <p:txBody>
          <a:bodyPr vert="horz" lIns="91440" tIns="45720" rIns="91440" bIns="45720" rtlCol="0" anchor="t">
            <a:normAutofit/>
          </a:bodyPr>
          <a:lstStyle/>
          <a:p>
            <a:pPr marL="0" indent="0" algn="ctr">
              <a:buNone/>
            </a:pPr>
            <a:r>
              <a:rPr lang="it-IT" sz="3200" i="1" dirty="0">
                <a:solidFill>
                  <a:srgbClr val="808080"/>
                </a:solidFill>
                <a:latin typeface="Bahnschrift SemiBold Condensed"/>
              </a:rPr>
              <a:t>Sia la Carta dei Diritti dell’Uomo e del Cittadino che le due Costituzioni Italiana e Ucraina iniziano con un preambolo  introduttivo</a:t>
            </a:r>
          </a:p>
        </p:txBody>
      </p:sp>
      <p:pic>
        <p:nvPicPr>
          <p:cNvPr id="10" name="Immagine 9">
            <a:extLst>
              <a:ext uri="{FF2B5EF4-FFF2-40B4-BE49-F238E27FC236}">
                <a16:creationId xmlns:a16="http://schemas.microsoft.com/office/drawing/2014/main" xmlns="" id="{D2068587-2B9A-D091-EDC0-B7ACF5FC80EC}"/>
              </a:ext>
            </a:extLst>
          </p:cNvPr>
          <p:cNvPicPr>
            <a:picLocks noChangeAspect="1"/>
          </p:cNvPicPr>
          <p:nvPr/>
        </p:nvPicPr>
        <p:blipFill>
          <a:blip r:embed="rId3"/>
          <a:stretch>
            <a:fillRect/>
          </a:stretch>
        </p:blipFill>
        <p:spPr>
          <a:xfrm>
            <a:off x="838200" y="-1270741"/>
            <a:ext cx="9364382" cy="1086002"/>
          </a:xfrm>
          <a:prstGeom prst="rect">
            <a:avLst/>
          </a:prstGeom>
          <a:effectLst>
            <a:outerShdw blurRad="50800" dist="50800" dir="5400000" algn="ctr" rotWithShape="0">
              <a:srgbClr val="F9EFCA"/>
            </a:outerShdw>
          </a:effectLst>
        </p:spPr>
      </p:pic>
      <p:sp>
        <p:nvSpPr>
          <p:cNvPr id="12" name="Parallelogramma 11">
            <a:hlinkClick r:id="rId4" action="ppaction://hlinksldjump"/>
            <a:extLst>
              <a:ext uri="{FF2B5EF4-FFF2-40B4-BE49-F238E27FC236}">
                <a16:creationId xmlns:a16="http://schemas.microsoft.com/office/drawing/2014/main" xmlns="" id="{2557C8FF-8FFD-E544-48C1-E201BB9248CF}"/>
              </a:ext>
            </a:extLst>
          </p:cNvPr>
          <p:cNvSpPr/>
          <p:nvPr/>
        </p:nvSpPr>
        <p:spPr>
          <a:xfrm>
            <a:off x="7139159" y="5594757"/>
            <a:ext cx="4383509" cy="4743941"/>
          </a:xfrm>
          <a:prstGeom prst="parallelogram">
            <a:avLst/>
          </a:prstGeom>
          <a:solidFill>
            <a:srgbClr val="015BBB"/>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Parallelogramma 12">
            <a:hlinkClick r:id="rId5" action="ppaction://hlinksldjump"/>
            <a:extLst>
              <a:ext uri="{FF2B5EF4-FFF2-40B4-BE49-F238E27FC236}">
                <a16:creationId xmlns:a16="http://schemas.microsoft.com/office/drawing/2014/main" xmlns="" id="{B455242E-326A-9C16-60AD-C2D36BF2213F}"/>
              </a:ext>
            </a:extLst>
          </p:cNvPr>
          <p:cNvSpPr/>
          <p:nvPr/>
        </p:nvSpPr>
        <p:spPr>
          <a:xfrm>
            <a:off x="-96397" y="5594756"/>
            <a:ext cx="4383509" cy="4743941"/>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Parallelogramma 10">
            <a:hlinkClick r:id="rId6" action="ppaction://hlinksldjump"/>
            <a:extLst>
              <a:ext uri="{FF2B5EF4-FFF2-40B4-BE49-F238E27FC236}">
                <a16:creationId xmlns:a16="http://schemas.microsoft.com/office/drawing/2014/main" xmlns="" id="{A62A902A-6B48-346D-0894-DD6A9E1599FE}"/>
              </a:ext>
            </a:extLst>
          </p:cNvPr>
          <p:cNvSpPr/>
          <p:nvPr/>
        </p:nvSpPr>
        <p:spPr>
          <a:xfrm>
            <a:off x="3521381" y="5594757"/>
            <a:ext cx="4383509" cy="4743941"/>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hlinkClick r:id="rId7" action="ppaction://hlinksldjump"/>
            <a:extLst>
              <a:ext uri="{FF2B5EF4-FFF2-40B4-BE49-F238E27FC236}">
                <a16:creationId xmlns:a16="http://schemas.microsoft.com/office/drawing/2014/main" xmlns="" id="{79C33E97-425D-9410-4F11-EC4C03BA81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070167" y="1027950"/>
            <a:ext cx="905001" cy="911359"/>
          </a:xfrm>
          <a:prstGeom prst="rect">
            <a:avLst/>
          </a:prstGeom>
        </p:spPr>
      </p:pic>
      <p:pic>
        <p:nvPicPr>
          <p:cNvPr id="6" name="Immagine 5">
            <a:hlinkClick r:id="rId9" action="ppaction://hlinksldjump"/>
            <a:extLst>
              <a:ext uri="{FF2B5EF4-FFF2-40B4-BE49-F238E27FC236}">
                <a16:creationId xmlns:a16="http://schemas.microsoft.com/office/drawing/2014/main" xmlns="" id="{88064C59-F146-27F5-FD3D-ECE741B092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065" y="1027950"/>
            <a:ext cx="905000" cy="911359"/>
          </a:xfrm>
          <a:prstGeom prst="rect">
            <a:avLst/>
          </a:prstGeom>
        </p:spPr>
      </p:pic>
    </p:spTree>
    <p:extLst>
      <p:ext uri="{BB962C8B-B14F-4D97-AF65-F5344CB8AC3E}">
        <p14:creationId xmlns:p14="http://schemas.microsoft.com/office/powerpoint/2010/main" val="24530100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4000"/>
          </a:schemeClr>
        </a:soli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AC49040A-16BF-C4A4-D701-0FA7C0585CD6}"/>
              </a:ext>
            </a:extLst>
          </p:cNvPr>
          <p:cNvPicPr>
            <a:picLocks noChangeAspect="1"/>
          </p:cNvPicPr>
          <p:nvPr/>
        </p:nvPicPr>
        <p:blipFill>
          <a:blip r:embed="rId2"/>
          <a:stretch>
            <a:fillRect/>
          </a:stretch>
        </p:blipFill>
        <p:spPr>
          <a:xfrm>
            <a:off x="0" y="0"/>
            <a:ext cx="12192000" cy="6856478"/>
          </a:xfrm>
          <a:prstGeom prst="rect">
            <a:avLst/>
          </a:prstGeom>
          <a:solidFill>
            <a:srgbClr val="F9EFCA"/>
          </a:solidFill>
        </p:spPr>
      </p:pic>
      <p:sp>
        <p:nvSpPr>
          <p:cNvPr id="10" name="Titolo 1">
            <a:extLst>
              <a:ext uri="{FF2B5EF4-FFF2-40B4-BE49-F238E27FC236}">
                <a16:creationId xmlns:a16="http://schemas.microsoft.com/office/drawing/2014/main" xmlns="" id="{F9E6C09A-5E18-72EF-2077-67526A80CFAD}"/>
              </a:ext>
            </a:extLst>
          </p:cNvPr>
          <p:cNvSpPr>
            <a:spLocks noGrp="1"/>
          </p:cNvSpPr>
          <p:nvPr>
            <p:ph type="title"/>
          </p:nvPr>
        </p:nvSpPr>
        <p:spPr>
          <a:xfrm>
            <a:off x="7004341" y="205483"/>
            <a:ext cx="5513798" cy="986319"/>
          </a:xfrm>
        </p:spPr>
        <p:txBody>
          <a:bodyPr>
            <a:noAutofit/>
          </a:bodyPr>
          <a:lstStyle/>
          <a:p>
            <a:pPr algn="ctr"/>
            <a:r>
              <a:rPr lang="it-IT" sz="8000" i="1">
                <a:solidFill>
                  <a:srgbClr val="808080">
                    <a:alpha val="44000"/>
                  </a:srgbClr>
                </a:solidFill>
                <a:effectLst>
                  <a:outerShdw sx="1000" sy="1000" algn="ctr" rotWithShape="0">
                    <a:srgbClr val="17BB00">
                      <a:alpha val="0"/>
                    </a:srgbClr>
                  </a:outerShdw>
                </a:effectLst>
                <a:latin typeface="Bahnschrift SemiBold Condensed" panose="020B0502040204020203" pitchFamily="34" charset="0"/>
                <a:hlinkClick r:id="rId3" action="ppaction://hlinksldjump">
                  <a:extLst>
                    <a:ext uri="{A12FA001-AC4F-418D-AE19-62706E023703}">
                      <ahyp:hlinkClr xmlns:ahyp="http://schemas.microsoft.com/office/drawing/2018/hyperlinkcolor" xmlns="" val="tx"/>
                    </a:ext>
                  </a:extLst>
                </a:hlinkClick>
              </a:rPr>
              <a:t>PREAMBOLO</a:t>
            </a:r>
            <a:endParaRPr lang="it-IT" sz="8000" i="1">
              <a:solidFill>
                <a:srgbClr val="808080">
                  <a:alpha val="44000"/>
                </a:srgbClr>
              </a:solidFill>
              <a:effectLst>
                <a:outerShdw sx="1000" sy="1000" algn="ctr" rotWithShape="0">
                  <a:srgbClr val="17BB00">
                    <a:alpha val="0"/>
                  </a:srgbClr>
                </a:outerShdw>
              </a:effectLst>
              <a:latin typeface="Bahnschrift SemiBold Condensed" panose="020B0502040204020203" pitchFamily="34" charset="0"/>
            </a:endParaRPr>
          </a:p>
        </p:txBody>
      </p:sp>
      <p:sp>
        <p:nvSpPr>
          <p:cNvPr id="9" name="Parallelogramma 8">
            <a:extLst>
              <a:ext uri="{FF2B5EF4-FFF2-40B4-BE49-F238E27FC236}">
                <a16:creationId xmlns:a16="http://schemas.microsoft.com/office/drawing/2014/main" xmlns="" id="{CE284F58-D275-C44A-B57F-78FCB746DEE2}"/>
              </a:ext>
            </a:extLst>
          </p:cNvPr>
          <p:cNvSpPr/>
          <p:nvPr/>
        </p:nvSpPr>
        <p:spPr>
          <a:xfrm>
            <a:off x="-3134410" y="0"/>
            <a:ext cx="9230410" cy="9989376"/>
          </a:xfrm>
          <a:prstGeom prst="parallelogram">
            <a:avLst/>
          </a:prstGeom>
          <a:solidFill>
            <a:srgbClr val="17BB00"/>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xmlns="" id="{1F011790-C68B-13EF-6E12-E8939DDC17C5}"/>
              </a:ext>
            </a:extLst>
          </p:cNvPr>
          <p:cNvSpPr txBox="1">
            <a:spLocks/>
          </p:cNvSpPr>
          <p:nvPr/>
        </p:nvSpPr>
        <p:spPr>
          <a:xfrm>
            <a:off x="5617042" y="1330955"/>
            <a:ext cx="6140981" cy="4401205"/>
          </a:xfrm>
          <a:prstGeom prst="rect">
            <a:avLst/>
          </a:prstGeom>
          <a:noFill/>
          <a:effectLst>
            <a:outerShdw blurRad="50800" dist="12700" dir="5400000" algn="ctr" rotWithShape="0">
              <a:srgbClr val="F9EFCA">
                <a:alpha val="43000"/>
              </a:srgbClr>
            </a:outerShdw>
          </a:effectLst>
          <a:scene3d>
            <a:camera prst="orthographicFront">
              <a:rot lat="0" lon="0" rev="0"/>
            </a:camera>
            <a:lightRig rig="threePt" dir="t"/>
          </a:scene3d>
          <a:sp3d z="-38100"/>
        </p:spPr>
        <p:txBody>
          <a:bodyPr wrap="square" rtlCol="0">
            <a:spAutoFit/>
            <a:flatTx/>
          </a:bodyPr>
          <a:lstStyle/>
          <a:p>
            <a:pPr algn="ctr"/>
            <a:r>
              <a:rPr lang="it-IT" sz="2000" b="0" i="1">
                <a:solidFill>
                  <a:srgbClr val="808080"/>
                </a:solidFill>
                <a:effectLst>
                  <a:outerShdw blurRad="50800" dist="50800" dir="5400000" algn="ctr" rotWithShape="0">
                    <a:srgbClr val="F9EFCA"/>
                  </a:outerShdw>
                </a:effectLst>
                <a:latin typeface="Bahnschrift SemiBold Condensed" panose="020B0502040204020203" pitchFamily="34" charset="0"/>
              </a:rPr>
              <a:t>I rappresentanti del popolo francese costituiti in Assemblea Nazionale, considerando che l’ignoranza, l’oblio o il disprezzo dei diritti dell’uomo sono le uniche cause delle </a:t>
            </a:r>
            <a:r>
              <a:rPr lang="it-IT" sz="2000" b="0" i="1">
                <a:solidFill>
                  <a:srgbClr val="17BB00"/>
                </a:solidFill>
                <a:effectLst>
                  <a:outerShdw blurRad="50800" dist="50800" dir="5400000" algn="ctr" rotWithShape="0">
                    <a:srgbClr val="F9EFCA"/>
                  </a:outerShdw>
                </a:effectLst>
                <a:latin typeface="Bahnschrift SemiBold Condensed" panose="020B0502040204020203" pitchFamily="34" charset="0"/>
              </a:rPr>
              <a:t>sciagure pubbliche e della corruzione dei governi</a:t>
            </a:r>
            <a:r>
              <a:rPr lang="it-IT" sz="2000" b="0" i="1">
                <a:solidFill>
                  <a:srgbClr val="808080"/>
                </a:solidFill>
                <a:effectLst>
                  <a:outerShdw blurRad="50800" dist="50800" dir="5400000" algn="ctr" rotWithShape="0">
                    <a:srgbClr val="F9EFCA"/>
                  </a:outerShdw>
                </a:effectLst>
                <a:latin typeface="Bahnschrift SemiBold Condensed" panose="020B0502040204020203" pitchFamily="34" charset="0"/>
              </a:rPr>
              <a:t>, hanno stabilito di esporre, in una solenne dichiarazione, </a:t>
            </a:r>
            <a:r>
              <a:rPr lang="it-IT" sz="2000" b="0" i="1">
                <a:solidFill>
                  <a:srgbClr val="17BB00"/>
                </a:solidFill>
                <a:effectLst>
                  <a:outerShdw blurRad="50800" dist="50800" dir="5400000" algn="ctr" rotWithShape="0">
                    <a:srgbClr val="F9EFCA"/>
                  </a:outerShdw>
                </a:effectLst>
                <a:latin typeface="Bahnschrift SemiBold Condensed" panose="020B0502040204020203" pitchFamily="34" charset="0"/>
              </a:rPr>
              <a:t>i diritti naturali</a:t>
            </a:r>
            <a:r>
              <a:rPr lang="it-IT" sz="2000" b="0" i="1">
                <a:solidFill>
                  <a:srgbClr val="808080"/>
                </a:solidFill>
                <a:effectLst>
                  <a:outerShdw blurRad="50800" dist="50800" dir="5400000" algn="ctr" rotWithShape="0">
                    <a:srgbClr val="F9EFCA"/>
                  </a:outerShdw>
                </a:effectLst>
                <a:latin typeface="Bahnschrift SemiBold Condensed" panose="020B0502040204020203" pitchFamily="34" charset="0"/>
              </a:rPr>
              <a:t>, inalienabili e sacri dell’uomo, affinché questa dichiarazione costantemente presente a tutti i membri del corpo sociale, rammenti loro incessantemente i loro diritti e i loro doveri; affinché maggior rispetto ritraggano gli atti del Potere legislativo e quelli del Potere esecutivo dal poter essere in ogni istante paragonati con il fine di ogni istituzione politica; affinché i reclami dei cittadini, fondati d’ora innanzi su dei principi semplici ed incontestabili, abbiano sempre per risultato il mantenimento della </a:t>
            </a:r>
            <a:r>
              <a:rPr lang="it-IT" sz="2000" b="0" i="1">
                <a:solidFill>
                  <a:srgbClr val="17BB00"/>
                </a:solidFill>
                <a:effectLst>
                  <a:outerShdw blurRad="50800" dist="50800" dir="5400000" algn="ctr" rotWithShape="0">
                    <a:srgbClr val="F9EFCA"/>
                  </a:outerShdw>
                </a:effectLst>
                <a:latin typeface="Bahnschrift SemiBold Condensed" panose="020B0502040204020203" pitchFamily="34" charset="0"/>
              </a:rPr>
              <a:t>Costituzione</a:t>
            </a:r>
            <a:r>
              <a:rPr lang="it-IT" sz="2000" b="0" i="1">
                <a:solidFill>
                  <a:srgbClr val="808080"/>
                </a:solidFill>
                <a:effectLst>
                  <a:outerShdw blurRad="50800" dist="50800" dir="5400000" algn="ctr" rotWithShape="0">
                    <a:srgbClr val="F9EFCA"/>
                  </a:outerShdw>
                </a:effectLst>
                <a:latin typeface="Bahnschrift SemiBold Condensed" panose="020B0502040204020203" pitchFamily="34" charset="0"/>
              </a:rPr>
              <a:t> e la felicità di tutti. Di conseguenza, l’Assemblea Nazionale riconosce e dichiara, in presenza e sotto gli auspici dell’Essere Supremo, i seguenti diritti dell’uomo e del cittadino</a:t>
            </a:r>
            <a:endParaRPr lang="it-IT" sz="2000" i="1">
              <a:solidFill>
                <a:srgbClr val="808080"/>
              </a:solidFill>
              <a:effectLst>
                <a:outerShdw blurRad="50800" dist="50800" dir="5400000" algn="ctr" rotWithShape="0">
                  <a:srgbClr val="F9EFCA"/>
                </a:outerShdw>
              </a:effectLst>
              <a:latin typeface="Bahnschrift SemiBold Condensed" panose="020B0502040204020203" pitchFamily="34" charset="0"/>
            </a:endParaRPr>
          </a:p>
        </p:txBody>
      </p:sp>
      <p:sp>
        <p:nvSpPr>
          <p:cNvPr id="2" name="CasellaDiTesto 1">
            <a:extLst>
              <a:ext uri="{FF2B5EF4-FFF2-40B4-BE49-F238E27FC236}">
                <a16:creationId xmlns:a16="http://schemas.microsoft.com/office/drawing/2014/main" xmlns="" id="{96C61EB2-83C9-56A3-61F0-6CB30A032675}"/>
              </a:ext>
            </a:extLst>
          </p:cNvPr>
          <p:cNvSpPr txBox="1"/>
          <p:nvPr/>
        </p:nvSpPr>
        <p:spPr>
          <a:xfrm>
            <a:off x="-73956" y="1950911"/>
            <a:ext cx="4651863" cy="2954655"/>
          </a:xfrm>
          <a:prstGeom prst="rect">
            <a:avLst/>
          </a:prstGeom>
          <a:noFill/>
        </p:spPr>
        <p:txBody>
          <a:bodyPr wrap="square" rtlCol="0">
            <a:spAutoFit/>
          </a:bodyPr>
          <a:lstStyle/>
          <a:p>
            <a:pPr marL="285750" indent="-285750">
              <a:buFont typeface="Arial" panose="020B0604020202020204" pitchFamily="34" charset="0"/>
              <a:buChar char="•"/>
            </a:pPr>
            <a:r>
              <a:rPr lang="it-IT" sz="2400" i="1">
                <a:solidFill>
                  <a:srgbClr val="F9EFCA"/>
                </a:solidFill>
                <a:latin typeface="Bahnschrift SemiBold Condensed" panose="020B0502040204020203" pitchFamily="34" charset="0"/>
              </a:rPr>
              <a:t>Rivoluzione francese</a:t>
            </a:r>
          </a:p>
          <a:p>
            <a:pPr marL="285750" indent="-285750">
              <a:buFont typeface="Arial" panose="020B0604020202020204" pitchFamily="34" charset="0"/>
              <a:buChar char="•"/>
            </a:pPr>
            <a:endParaRPr lang="it-IT" sz="2400" i="1">
              <a:solidFill>
                <a:srgbClr val="F9EFCA"/>
              </a:solidFill>
              <a:latin typeface="Bahnschrift SemiBold Condensed" panose="020B0502040204020203" pitchFamily="34" charset="0"/>
            </a:endParaRPr>
          </a:p>
          <a:p>
            <a:pPr marL="285750" indent="-285750">
              <a:buFont typeface="Arial" panose="020B0604020202020204" pitchFamily="34" charset="0"/>
              <a:buChar char="•"/>
            </a:pPr>
            <a:endParaRPr lang="it-IT" sz="2400" i="1">
              <a:solidFill>
                <a:srgbClr val="F9EFCA"/>
              </a:solidFill>
              <a:latin typeface="Bahnschrift SemiBold Condensed" panose="020B0502040204020203" pitchFamily="34" charset="0"/>
            </a:endParaRPr>
          </a:p>
          <a:p>
            <a:pPr marL="285750" indent="-285750">
              <a:buFont typeface="Arial" panose="020B0604020202020204" pitchFamily="34" charset="0"/>
              <a:buChar char="•"/>
            </a:pPr>
            <a:r>
              <a:rPr lang="it-IT" sz="2400" i="1">
                <a:solidFill>
                  <a:srgbClr val="F9EFCA"/>
                </a:solidFill>
                <a:latin typeface="Bahnschrift SemiBold Condensed" panose="020B0502040204020203" pitchFamily="34" charset="0"/>
              </a:rPr>
              <a:t>Diritti Riconosciuti</a:t>
            </a:r>
          </a:p>
          <a:p>
            <a:pPr marL="285750" indent="-285750">
              <a:buFont typeface="Arial" panose="020B0604020202020204" pitchFamily="34" charset="0"/>
              <a:buChar char="•"/>
            </a:pPr>
            <a:endParaRPr lang="it-IT" sz="2400" i="1">
              <a:solidFill>
                <a:srgbClr val="F9EFCA"/>
              </a:solidFill>
              <a:latin typeface="Bahnschrift SemiBold Condensed" panose="020B0502040204020203" pitchFamily="34" charset="0"/>
            </a:endParaRPr>
          </a:p>
          <a:p>
            <a:pPr marL="285750" indent="-285750">
              <a:buFont typeface="Arial" panose="020B0604020202020204" pitchFamily="34" charset="0"/>
              <a:buChar char="•"/>
            </a:pPr>
            <a:endParaRPr lang="it-IT" sz="2400" i="1">
              <a:solidFill>
                <a:srgbClr val="F9EFCA"/>
              </a:solidFill>
              <a:latin typeface="Bahnschrift SemiBold Condensed" panose="020B0502040204020203" pitchFamily="34" charset="0"/>
            </a:endParaRPr>
          </a:p>
          <a:p>
            <a:pPr marL="285750" indent="-285750">
              <a:buFont typeface="Arial" panose="020B0604020202020204" pitchFamily="34" charset="0"/>
              <a:buChar char="•"/>
            </a:pPr>
            <a:r>
              <a:rPr lang="it-IT" sz="2400" i="1">
                <a:solidFill>
                  <a:srgbClr val="F9EFCA"/>
                </a:solidFill>
                <a:latin typeface="Bahnschrift SemiBold Condensed" panose="020B0502040204020203" pitchFamily="34" charset="0"/>
              </a:rPr>
              <a:t>Costituzione Francese</a:t>
            </a:r>
          </a:p>
          <a:p>
            <a:pPr marL="285750" indent="-285750">
              <a:buFont typeface="Arial" panose="020B0604020202020204" pitchFamily="34" charset="0"/>
              <a:buChar char="•"/>
            </a:pPr>
            <a:endParaRPr lang="it-IT"/>
          </a:p>
        </p:txBody>
      </p:sp>
    </p:spTree>
    <p:extLst>
      <p:ext uri="{BB962C8B-B14F-4D97-AF65-F5344CB8AC3E}">
        <p14:creationId xmlns:p14="http://schemas.microsoft.com/office/powerpoint/2010/main" val="33750592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3E72EADF-6B79-AAE5-0C24-20507622B59D}"/>
              </a:ext>
            </a:extLst>
          </p:cNvPr>
          <p:cNvPicPr>
            <a:picLocks noChangeAspect="1"/>
          </p:cNvPicPr>
          <p:nvPr/>
        </p:nvPicPr>
        <p:blipFill>
          <a:blip r:embed="rId2"/>
          <a:stretch>
            <a:fillRect/>
          </a:stretch>
        </p:blipFill>
        <p:spPr>
          <a:xfrm>
            <a:off x="0" y="0"/>
            <a:ext cx="12192000" cy="6856478"/>
          </a:xfrm>
          <a:prstGeom prst="rect">
            <a:avLst/>
          </a:prstGeom>
          <a:solidFill>
            <a:srgbClr val="F9EFCA"/>
          </a:solidFill>
        </p:spPr>
      </p:pic>
      <p:sp>
        <p:nvSpPr>
          <p:cNvPr id="5" name="Titolo 1">
            <a:extLst>
              <a:ext uri="{FF2B5EF4-FFF2-40B4-BE49-F238E27FC236}">
                <a16:creationId xmlns:a16="http://schemas.microsoft.com/office/drawing/2014/main" xmlns="" id="{85CEE8B5-BB15-010B-E924-F4B1B4F3EC09}"/>
              </a:ext>
            </a:extLst>
          </p:cNvPr>
          <p:cNvSpPr>
            <a:spLocks noGrp="1"/>
          </p:cNvSpPr>
          <p:nvPr>
            <p:ph type="title"/>
          </p:nvPr>
        </p:nvSpPr>
        <p:spPr>
          <a:xfrm>
            <a:off x="3339100" y="0"/>
            <a:ext cx="5513798" cy="986319"/>
          </a:xfrm>
        </p:spPr>
        <p:txBody>
          <a:bodyPr>
            <a:noAutofit/>
          </a:bodyPr>
          <a:lstStyle/>
          <a:p>
            <a:pPr algn="ctr"/>
            <a:r>
              <a:rPr lang="it-IT" sz="8000" i="1">
                <a:solidFill>
                  <a:srgbClr val="808080">
                    <a:alpha val="44000"/>
                  </a:srgbClr>
                </a:solidFill>
                <a:effectLst>
                  <a:outerShdw sx="1000" sy="1000" algn="ctr" rotWithShape="0">
                    <a:srgbClr val="17BB00">
                      <a:alpha val="0"/>
                    </a:srgbClr>
                  </a:outerShdw>
                </a:effectLst>
                <a:latin typeface="Bahnschrift SemiBold Condensed" panose="020B0502040204020203" pitchFamily="34" charset="0"/>
                <a:hlinkClick r:id="rId3" action="ppaction://hlinksldjump">
                  <a:extLst>
                    <a:ext uri="{A12FA001-AC4F-418D-AE19-62706E023703}">
                      <ahyp:hlinkClr xmlns:ahyp="http://schemas.microsoft.com/office/drawing/2018/hyperlinkcolor" xmlns="" val="tx"/>
                    </a:ext>
                  </a:extLst>
                </a:hlinkClick>
              </a:rPr>
              <a:t>PREAMBOLO</a:t>
            </a:r>
            <a:endParaRPr lang="it-IT" sz="8000" i="1">
              <a:solidFill>
                <a:srgbClr val="808080">
                  <a:alpha val="44000"/>
                </a:srgbClr>
              </a:solidFill>
              <a:effectLst>
                <a:outerShdw sx="1000" sy="1000" algn="ctr" rotWithShape="0">
                  <a:srgbClr val="17BB00">
                    <a:alpha val="0"/>
                  </a:srgbClr>
                </a:outerShdw>
              </a:effectLst>
              <a:latin typeface="Bahnschrift SemiBold Condensed" panose="020B0502040204020203" pitchFamily="34" charset="0"/>
            </a:endParaRPr>
          </a:p>
        </p:txBody>
      </p:sp>
      <p:sp>
        <p:nvSpPr>
          <p:cNvPr id="7" name="Parallelogramma 6">
            <a:extLst>
              <a:ext uri="{FF2B5EF4-FFF2-40B4-BE49-F238E27FC236}">
                <a16:creationId xmlns:a16="http://schemas.microsoft.com/office/drawing/2014/main" xmlns="" id="{7D63C89B-45CE-0C81-ED4B-14941584B450}"/>
              </a:ext>
            </a:extLst>
          </p:cNvPr>
          <p:cNvSpPr/>
          <p:nvPr/>
        </p:nvSpPr>
        <p:spPr>
          <a:xfrm>
            <a:off x="-2380655" y="3429000"/>
            <a:ext cx="14080818" cy="15238607"/>
          </a:xfrm>
          <a:prstGeom prst="parallelogram">
            <a:avLst/>
          </a:prstGeom>
          <a:solidFill>
            <a:srgbClr val="AD1629"/>
          </a:solidFill>
          <a:ln>
            <a:noFill/>
          </a:ln>
          <a:effectLst>
            <a:outerShdw blurRad="266700" dist="190500" dir="136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xmlns="" id="{7F7B4EF9-530D-9973-F5A1-DEA4834D7A35}"/>
              </a:ext>
            </a:extLst>
          </p:cNvPr>
          <p:cNvSpPr txBox="1"/>
          <p:nvPr/>
        </p:nvSpPr>
        <p:spPr>
          <a:xfrm>
            <a:off x="1642153" y="1232286"/>
            <a:ext cx="8907694" cy="1569660"/>
          </a:xfrm>
          <a:prstGeom prst="rect">
            <a:avLst/>
          </a:prstGeom>
          <a:noFill/>
        </p:spPr>
        <p:txBody>
          <a:bodyPr wrap="square" rtlCol="0">
            <a:spAutoFit/>
          </a:bodyPr>
          <a:lstStyle/>
          <a:p>
            <a:pPr algn="just"/>
            <a:r>
              <a:rPr lang="it-IT" sz="2400" i="1">
                <a:solidFill>
                  <a:srgbClr val="AD1629"/>
                </a:solidFill>
                <a:latin typeface="Bahnschrift SemiBold Condensed" panose="020B0502040204020203" pitchFamily="34" charset="0"/>
              </a:rPr>
              <a:t>IL CAPO PROVVISORIO DELLO STATO </a:t>
            </a:r>
            <a:r>
              <a:rPr lang="it-IT" sz="2400" i="1">
                <a:solidFill>
                  <a:srgbClr val="808080"/>
                </a:solidFill>
                <a:latin typeface="Bahnschrift SemiBold Condensed" panose="020B0502040204020203" pitchFamily="34" charset="0"/>
              </a:rPr>
              <a:t>Vista la deliberazione dell’Assemblea Costituente, che nella seduta del 22 dicembre 1947 ha approvato la Costituzione della Repubblica Italiana; Vista la </a:t>
            </a:r>
            <a:r>
              <a:rPr lang="it-IT" sz="2400" i="1">
                <a:solidFill>
                  <a:srgbClr val="AD1629"/>
                </a:solidFill>
                <a:latin typeface="Bahnschrift SemiBold Condensed" panose="020B0502040204020203" pitchFamily="34" charset="0"/>
              </a:rPr>
              <a:t>XVIII disposizione finale della Costituzione</a:t>
            </a:r>
            <a:r>
              <a:rPr lang="it-IT" sz="2400" i="1">
                <a:solidFill>
                  <a:srgbClr val="808080"/>
                </a:solidFill>
                <a:latin typeface="Bahnschrift SemiBold Condensed" panose="020B0502040204020203" pitchFamily="34" charset="0"/>
              </a:rPr>
              <a:t>; PROMULGA La Costituzione della Repubblica Italiana nel seguente testo:</a:t>
            </a:r>
          </a:p>
        </p:txBody>
      </p:sp>
      <p:sp>
        <p:nvSpPr>
          <p:cNvPr id="2" name="CasellaDiTesto 1">
            <a:extLst>
              <a:ext uri="{FF2B5EF4-FFF2-40B4-BE49-F238E27FC236}">
                <a16:creationId xmlns:a16="http://schemas.microsoft.com/office/drawing/2014/main" xmlns="" id="{1F5A3521-733F-E751-3AAB-98EA91728C6C}"/>
              </a:ext>
            </a:extLst>
          </p:cNvPr>
          <p:cNvSpPr txBox="1"/>
          <p:nvPr/>
        </p:nvSpPr>
        <p:spPr>
          <a:xfrm>
            <a:off x="1895958" y="4525505"/>
            <a:ext cx="4582333" cy="954107"/>
          </a:xfrm>
          <a:prstGeom prst="rect">
            <a:avLst/>
          </a:prstGeom>
          <a:noFill/>
        </p:spPr>
        <p:txBody>
          <a:bodyPr wrap="square" rtlCol="0">
            <a:spAutoFit/>
          </a:bodyPr>
          <a:lstStyle/>
          <a:p>
            <a:pPr marL="342900" indent="-342900">
              <a:buFont typeface="Arial" panose="020B0604020202020204" pitchFamily="34" charset="0"/>
              <a:buChar char="•"/>
            </a:pPr>
            <a:r>
              <a:rPr lang="it-IT" sz="2800" i="1">
                <a:solidFill>
                  <a:srgbClr val="F9EFCA"/>
                </a:solidFill>
                <a:latin typeface="Bahnschrift SemiBold Condensed" panose="020B0502040204020203" pitchFamily="34" charset="0"/>
              </a:rPr>
              <a:t>IL CAPO PROVVISORIO DELLO STATO in questione è </a:t>
            </a:r>
            <a:r>
              <a:rPr lang="it-IT" sz="2800" b="0" i="1">
                <a:solidFill>
                  <a:srgbClr val="F9EFCA"/>
                </a:solidFill>
                <a:effectLst/>
                <a:latin typeface="Bahnschrift SemiBold Condensed" panose="020B0502040204020203" pitchFamily="34" charset="0"/>
              </a:rPr>
              <a:t>Enrico De Nicola</a:t>
            </a:r>
            <a:endParaRPr lang="it-IT" sz="2800" i="1">
              <a:solidFill>
                <a:srgbClr val="F9EFCA"/>
              </a:solidFill>
              <a:latin typeface="Bahnschrift SemiBold Condensed" panose="020B0502040204020203" pitchFamily="34" charset="0"/>
            </a:endParaRPr>
          </a:p>
        </p:txBody>
      </p:sp>
      <p:sp>
        <p:nvSpPr>
          <p:cNvPr id="3" name="CasellaDiTesto 2">
            <a:extLst>
              <a:ext uri="{FF2B5EF4-FFF2-40B4-BE49-F238E27FC236}">
                <a16:creationId xmlns:a16="http://schemas.microsoft.com/office/drawing/2014/main" xmlns="" id="{DC9D4D12-58DF-B730-CCB9-C4620ACCCF15}"/>
              </a:ext>
            </a:extLst>
          </p:cNvPr>
          <p:cNvSpPr txBox="1"/>
          <p:nvPr/>
        </p:nvSpPr>
        <p:spPr>
          <a:xfrm>
            <a:off x="6740844" y="4525504"/>
            <a:ext cx="3471620" cy="954107"/>
          </a:xfrm>
          <a:prstGeom prst="rect">
            <a:avLst/>
          </a:prstGeom>
          <a:noFill/>
        </p:spPr>
        <p:txBody>
          <a:bodyPr wrap="square" rtlCol="0">
            <a:spAutoFit/>
          </a:bodyPr>
          <a:lstStyle/>
          <a:p>
            <a:pPr marL="342900" indent="-342900">
              <a:buFont typeface="Arial" panose="020B0604020202020204" pitchFamily="34" charset="0"/>
              <a:buChar char="•"/>
            </a:pPr>
            <a:r>
              <a:rPr lang="it-IT" sz="2800" i="1">
                <a:solidFill>
                  <a:srgbClr val="F9EFCA"/>
                </a:solidFill>
                <a:latin typeface="Bahnschrift SemiBold Condensed" panose="020B0502040204020203" pitchFamily="34" charset="0"/>
              </a:rPr>
              <a:t>XVIII disposizione finale della Costituzione</a:t>
            </a:r>
            <a:endParaRPr lang="it-IT" sz="2800">
              <a:solidFill>
                <a:srgbClr val="F9EFCA"/>
              </a:solidFill>
            </a:endParaRPr>
          </a:p>
        </p:txBody>
      </p:sp>
    </p:spTree>
    <p:extLst>
      <p:ext uri="{BB962C8B-B14F-4D97-AF65-F5344CB8AC3E}">
        <p14:creationId xmlns:p14="http://schemas.microsoft.com/office/powerpoint/2010/main" val="33315651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53975892E1B3F42925C5D99D41C4D8B" ma:contentTypeVersion="4" ma:contentTypeDescription="Creare un nuovo documento." ma:contentTypeScope="" ma:versionID="a3579ecdaf6357595167d82b59c20524">
  <xsd:schema xmlns:xsd="http://www.w3.org/2001/XMLSchema" xmlns:xs="http://www.w3.org/2001/XMLSchema" xmlns:p="http://schemas.microsoft.com/office/2006/metadata/properties" xmlns:ns2="f72ae7c7-8653-45b2-bff1-fb49302bce42" xmlns:ns3="5d60facd-155b-46d3-bd3e-3699ecee68bd" targetNamespace="http://schemas.microsoft.com/office/2006/metadata/properties" ma:root="true" ma:fieldsID="07c0146757a5a8efa034aa2e76412765" ns2:_="" ns3:_="">
    <xsd:import namespace="f72ae7c7-8653-45b2-bff1-fb49302bce42"/>
    <xsd:import namespace="5d60facd-155b-46d3-bd3e-3699ecee68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ae7c7-8653-45b2-bff1-fb49302bce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60facd-155b-46d3-bd3e-3699ecee68bd"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d60facd-155b-46d3-bd3e-3699ecee68bd">
      <UserInfo>
        <DisplayName>Chiaruttini Paolo</DisplayName>
        <AccountId>28</AccountId>
        <AccountType/>
      </UserInfo>
      <UserInfo>
        <DisplayName>Pastina Nicoletta</DisplayName>
        <AccountId>9</AccountId>
        <AccountType/>
      </UserInfo>
    </SharedWithUsers>
  </documentManagement>
</p:properties>
</file>

<file path=customXml/itemProps1.xml><?xml version="1.0" encoding="utf-8"?>
<ds:datastoreItem xmlns:ds="http://schemas.openxmlformats.org/officeDocument/2006/customXml" ds:itemID="{8FE68C4C-8ECF-40E6-805C-C71762BEA6DA}">
  <ds:schemaRefs>
    <ds:schemaRef ds:uri="http://schemas.microsoft.com/sharepoint/v3/contenttype/forms"/>
  </ds:schemaRefs>
</ds:datastoreItem>
</file>

<file path=customXml/itemProps2.xml><?xml version="1.0" encoding="utf-8"?>
<ds:datastoreItem xmlns:ds="http://schemas.openxmlformats.org/officeDocument/2006/customXml" ds:itemID="{6BF2C21F-B041-4EDC-B29D-168336466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ae7c7-8653-45b2-bff1-fb49302bce42"/>
    <ds:schemaRef ds:uri="5d60facd-155b-46d3-bd3e-3699ecee68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4680E2-132E-452D-9F00-B1E23E25FFC6}">
  <ds:schemaRefs>
    <ds:schemaRef ds:uri="http://schemas.microsoft.com/office/2006/metadata/properties"/>
    <ds:schemaRef ds:uri="http://schemas.microsoft.com/office/infopath/2007/PartnerControls"/>
    <ds:schemaRef ds:uri="5d60facd-155b-46d3-bd3e-3699ecee68bd"/>
  </ds:schemaRefs>
</ds:datastoreItem>
</file>

<file path=docProps/app.xml><?xml version="1.0" encoding="utf-8"?>
<Properties xmlns="http://schemas.openxmlformats.org/officeDocument/2006/extended-properties" xmlns:vt="http://schemas.openxmlformats.org/officeDocument/2006/docPropsVTypes">
  <TotalTime>1</TotalTime>
  <Words>1299</Words>
  <Application>Microsoft Office PowerPoint</Application>
  <PresentationFormat>Widescreen</PresentationFormat>
  <Paragraphs>202</Paragraphs>
  <Slides>30</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30</vt:i4>
      </vt:variant>
    </vt:vector>
  </HeadingPairs>
  <TitlesOfParts>
    <vt:vector size="38" baseType="lpstr">
      <vt:lpstr>Aharoni</vt:lpstr>
      <vt:lpstr>Arial</vt:lpstr>
      <vt:lpstr>Bahnschrift Light Condensed</vt:lpstr>
      <vt:lpstr>Bahnschrift SemiBold Condensed</vt:lpstr>
      <vt:lpstr>Bell MT</vt:lpstr>
      <vt:lpstr>Calibri</vt:lpstr>
      <vt:lpstr>Calibri Light</vt:lpstr>
      <vt:lpstr>Tema di Office</vt:lpstr>
      <vt:lpstr>LA CONQUISTA DEI DIRITTI COSTITUZIONI A CONFRONTO</vt:lpstr>
      <vt:lpstr>1 a  Fase della Rivoluzione Francese  -Confronto tra fonti </vt:lpstr>
      <vt:lpstr>Presentazione standard di PowerPoint</vt:lpstr>
      <vt:lpstr>Presentazione standard di PowerPoint</vt:lpstr>
      <vt:lpstr>Presentazione standard di PowerPoint</vt:lpstr>
      <vt:lpstr>Presentazione standard di PowerPoint</vt:lpstr>
      <vt:lpstr>PREAMBOLO</vt:lpstr>
      <vt:lpstr>PREAMBOLO</vt:lpstr>
      <vt:lpstr>PREAMBOLO</vt:lpstr>
      <vt:lpstr>PREAMBOLO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Dichiarazione dei diritti dell’uomo e del cittadino</dc:title>
  <dc:creator>Luca Stefan Smerea</dc:creator>
  <cp:lastModifiedBy>Nicoletta</cp:lastModifiedBy>
  <cp:revision>95</cp:revision>
  <dcterms:created xsi:type="dcterms:W3CDTF">2022-11-28T22:00:01Z</dcterms:created>
  <dcterms:modified xsi:type="dcterms:W3CDTF">2022-12-09T12:47:11Z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0x010100B53975892E1B3F42925C5D99D41C4D8B</vt:lpwstr>
  </property>
</Properties>
</file>