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8" r:id="rId7"/>
    <p:sldId id="266" r:id="rId8"/>
    <p:sldId id="260" r:id="rId9"/>
    <p:sldId id="259" r:id="rId10"/>
    <p:sldId id="261" r:id="rId11"/>
    <p:sldId id="264" r:id="rId12"/>
    <p:sldId id="265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sa Trinity Venier" initials="ATV" lastIdx="1" clrIdx="0">
    <p:extLst>
      <p:ext uri="{19B8F6BF-5375-455C-9EA6-DF929625EA0E}">
        <p15:presenceInfo xmlns:p15="http://schemas.microsoft.com/office/powerpoint/2012/main" userId="Alyssa Trinity Ven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06D2E-A7FB-4645-A884-317AA0D4C08A}" v="2" dt="2021-06-04T19:06:50.648"/>
    <p1510:client id="{94B044E7-E2E3-40A8-806D-0D17FD5EE745}" v="122" dt="2021-02-20T19:11:30.085"/>
    <p1510:client id="{CDEDE4EE-7CB4-4B8D-AA78-A92A1678C938}" v="117" dt="2021-02-19T23:03:54.542"/>
    <p1510:client id="{EBCC6704-0616-4D5B-9AEF-46C3F0A6EDFF}" v="3" dt="2021-02-20T17:32:05.870"/>
    <p1510:client id="{EE81A528-714A-46E3-AF5F-75E15875D982}" v="33" dt="2021-02-21T13:56:4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23AB6-614D-4210-A949-600F8BE1D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308BD1-61BE-456A-B539-389879FED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CA2669-E085-4099-92F9-A4A6BB55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037F9A-E3C7-48A0-93A7-EC07F109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9B6BB-D63E-48CA-AE64-680E9044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1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06311-3364-4737-9386-0E0C9051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232176-58FB-428C-896F-2DE8CB06C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90B46F-AE26-4C76-A037-ED9EE0AB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868950-111D-4EF8-AD70-687EBDF3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A7ABDB-7FAE-4ACF-A0F7-884796B5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91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F18030-69AE-43D7-B892-E4420C9EF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31211-5EB0-4C26-8C73-9DDC864C3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EC2561-F4BE-40B1-BFAA-023756A6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40317A-196F-4ED2-A5CC-06779850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B3CCE0-1242-4C6D-832D-BED48DD5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4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9FDFE-B1E7-4738-8899-333F8DD4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D9854B-F32A-47E1-8108-C48A586F6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9478EB-B7BC-491A-B439-8D978EA8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70521D-2010-45CE-86C8-4A7AD0C2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1160F8-31DA-42FB-AEE5-B8941AD7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3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3EFDC-AE59-45B1-9114-2DFFE813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17A3C6-4BF6-42F8-8F84-307002EC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6486E9-CA58-4D68-9A03-E78B69A0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7B62E3-ABD3-46E0-9FB7-7ECF80E2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7C63D7-E986-4A3B-A0F0-75CF3A5B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9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32202-8D91-4850-AC92-DA085355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5C71D9-A861-4B2E-9BE1-E9632F8A2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08D03E-5C77-4680-920C-73E5F21A5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8F2733-B089-49BA-815B-5077D391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40DD46-46A0-4277-87C8-7CE5A6E7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BB8387-AFB2-4483-AC43-855B8FBB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F51CF-6FAF-4B66-B5DE-97931E16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7E2FC7-595B-4B1F-8B4F-275C95CC9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00E4D-6F0D-44F0-A56B-AD2301866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77BD3A7-5C1E-43FC-BA4C-AD088F14C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6C1003-6CC5-4232-B92E-A5A7DD668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5E9615-81F8-475D-A7D5-517F51D3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E5B4A2-92A0-46F4-BDB0-F8027BCF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0685DA-A693-4B6A-A900-30AA4A92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9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F4033-FAAF-4C8C-9FED-01177E89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20218F-9C7D-4526-AECF-0D602B04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4298BD-A1BD-4FF0-8A06-643CEA36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253A00-AA86-4094-BCC6-6A6ADBE1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811AC2-917C-487F-9D96-FEC7134F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10F66D-911A-486D-AB4A-A574AC04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8AE5-72E2-4AEA-8960-23CDBE8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3B6BA-80FB-431B-A58B-DBF639CC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4433F-2DFE-4422-BF45-4F8FEBE4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7BA8C2-DEC9-4689-B1A7-5F3B4C4CF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0560CE-A80B-4F04-9029-2BCD678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AFA3FA-B647-47CF-9464-8E678265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4B97C5-AD1D-4A30-B58C-E37211A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8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A5C62-7540-4EF3-89CB-789E10E5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840DAE2-693F-40A2-8FE9-98CF034E6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F6C811-FA45-4177-AB81-7E60DA7DD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14156F-DDC9-4D0D-9ABB-C247E0D6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E034CB-A8F3-4EA3-87E3-B083B1FE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EACDF0-9406-4221-B2AF-EB582CFA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1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5EDCC6-2C43-4642-93A8-1A59CC25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81690D-14A4-4BFA-96C0-E71AB8E59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112B08-632D-4587-9216-7EE353264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679BA-513B-419D-9E8F-026DB109CEA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B7711-F93F-4041-AD15-251A5F8FD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1135E-BBD3-4BDC-ACF2-F6FCD205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AB10-1486-4BCF-8BB3-E3644508479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isultato immagini per dipingere">
            <a:extLst>
              <a:ext uri="{FF2B5EF4-FFF2-40B4-BE49-F238E27FC236}">
                <a16:creationId xmlns:a16="http://schemas.microsoft.com/office/drawing/2014/main" id="{30A41F0E-B073-4EA4-A599-CE2F12EAB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DA4FB9-21E1-4CDE-BEFB-6581BDACC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Modern Love Grunge"/>
              </a:rPr>
              <a:t>THE BENEFITS OF PAINTING</a:t>
            </a:r>
            <a:endParaRPr lang="en-GB">
              <a:solidFill>
                <a:srgbClr val="FFFFFF"/>
              </a:solidFill>
              <a:latin typeface="Modern Love Grunge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0ED80C-F0BF-4917-8C08-C4E4FE137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latin typeface="Modern Love Grunge"/>
              </a:rPr>
              <a:t>The power of an </a:t>
            </a:r>
            <a:r>
              <a:rPr lang="it-IT" sz="4000" dirty="0" err="1">
                <a:solidFill>
                  <a:srgbClr val="FFFFFF"/>
                </a:solidFill>
                <a:latin typeface="Modern Love Grunge"/>
              </a:rPr>
              <a:t>amazing</a:t>
            </a:r>
            <a:r>
              <a:rPr lang="it-IT" sz="4000" dirty="0">
                <a:solidFill>
                  <a:srgbClr val="FFFFFF"/>
                </a:solidFill>
                <a:latin typeface="Modern Love Grunge"/>
              </a:rPr>
              <a:t> art</a:t>
            </a:r>
            <a:endParaRPr lang="en-GB" sz="4000">
              <a:solidFill>
                <a:srgbClr val="FFFFFF"/>
              </a:solidFill>
              <a:latin typeface="Modern Love Grunge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535B6D-1EB2-4BA2-ABE6-06198FD8C8B9}"/>
              </a:ext>
            </a:extLst>
          </p:cNvPr>
          <p:cNvSpPr txBox="1"/>
          <p:nvPr/>
        </p:nvSpPr>
        <p:spPr>
          <a:xfrm>
            <a:off x="3166430" y="5782380"/>
            <a:ext cx="54113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Modern Love"/>
              </a:rPr>
              <a:t>By Alyssa Trinity Venier </a:t>
            </a:r>
            <a:endParaRPr lang="en-GB" sz="280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937AB8-1C5A-44F0-BDE8-02B900CA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8265260-C204-4794-820F-15E675DE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931054"/>
            <a:ext cx="8652938" cy="28571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/>
              <a:t>These are just a few of the many benefits of painting. I hope, at least some of you will have changed your mind about this art by the time I have finished my talk and if you want, you can try painting too! </a:t>
            </a:r>
            <a:br>
              <a:rPr lang="en-US" sz="3600" b="1" dirty="0"/>
            </a:br>
            <a:r>
              <a:rPr lang="en-US" sz="3600" b="1" dirty="0"/>
              <a:t>You might discover a new passion, a new way to express yourself and add other benefits to this list!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59037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830B92-F933-4EC6-BB59-497E9DED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280" b="936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153EF7-328B-4DB8-ABB6-8F4E4B309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381" y="2300748"/>
            <a:ext cx="10165218" cy="3224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i="0" dirty="0">
                <a:solidFill>
                  <a:srgbClr val="FFFFFF"/>
                </a:solidFill>
                <a:effectLst/>
                <a:latin typeface="Vivaldi" panose="020B0604020202020204" pitchFamily="66" charset="0"/>
              </a:rPr>
              <a:t>"If the paintings could be explained and translated into words, there would be no need to paint them."</a:t>
            </a:r>
            <a:br>
              <a:rPr lang="en-GB" sz="5400" b="1" dirty="0">
                <a:solidFill>
                  <a:srgbClr val="FFFFFF"/>
                </a:solidFill>
                <a:latin typeface="Vivaldi" panose="020B0604020202020204" pitchFamily="66" charset="0"/>
              </a:rPr>
            </a:br>
            <a:r>
              <a:rPr lang="en-GB" sz="5400" b="1" dirty="0">
                <a:solidFill>
                  <a:srgbClr val="FFFFFF"/>
                </a:solidFill>
                <a:latin typeface="Vivaldi" panose="020B0604020202020204" pitchFamily="66" charset="0"/>
              </a:rPr>
              <a:t>-</a:t>
            </a:r>
            <a:r>
              <a:rPr lang="en-GB" sz="5400" b="1" i="0" dirty="0">
                <a:solidFill>
                  <a:srgbClr val="FFFFFF"/>
                </a:solidFill>
                <a:effectLst/>
                <a:latin typeface="Vivaldi" panose="020B0604020202020204" pitchFamily="66" charset="0"/>
              </a:rPr>
              <a:t> Courbet-</a:t>
            </a:r>
            <a:endParaRPr lang="en-GB" sz="5400" b="1" dirty="0">
              <a:solidFill>
                <a:srgbClr val="FFFFFF"/>
              </a:solidFill>
              <a:latin typeface="Vivaldi" panose="020B06040202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03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isultato immagini per sfondi chiazze colore">
            <a:extLst>
              <a:ext uri="{FF2B5EF4-FFF2-40B4-BE49-F238E27FC236}">
                <a16:creationId xmlns:a16="http://schemas.microsoft.com/office/drawing/2014/main" id="{42B460DB-5C24-4163-9843-6CCA44D9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1982450" cy="67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8AB7DCD-DE6D-46B4-BD53-EB3A6BBB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/>
          <a:lstStyle/>
          <a:p>
            <a:r>
              <a:rPr lang="it-IT" dirty="0">
                <a:latin typeface="Modern Love Grunge" panose="04070805081005020601" pitchFamily="82" charset="0"/>
              </a:rPr>
              <a:t>Benefits of painting</a:t>
            </a:r>
            <a:endParaRPr lang="en-GB" dirty="0">
              <a:latin typeface="Modern Love Grunge" panose="04070805081005020601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DF228-38F8-4917-A21F-BDBB95C0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9"/>
            <a:ext cx="10515600" cy="120594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/>
                <a:cs typeface="Arial"/>
              </a:rPr>
              <a:t>What are you thinking about when I utter the word “painting”?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698A5-EF4B-42E6-9B49-3A48064A6FE0}"/>
              </a:ext>
            </a:extLst>
          </p:cNvPr>
          <p:cNvSpPr txBox="1"/>
          <p:nvPr/>
        </p:nvSpPr>
        <p:spPr>
          <a:xfrm>
            <a:off x="838200" y="3557878"/>
            <a:ext cx="105156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Arial"/>
                <a:cs typeface="Arial"/>
              </a:rPr>
              <a:t>I'm pretty sure that most of you will have imagined a paintbrush, some colours and maybe a canvas or a palette…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461552-8F5D-44C4-9FBA-65A36165B838}"/>
              </a:ext>
            </a:extLst>
          </p:cNvPr>
          <p:cNvSpPr txBox="1"/>
          <p:nvPr/>
        </p:nvSpPr>
        <p:spPr>
          <a:xfrm>
            <a:off x="930551" y="5113146"/>
            <a:ext cx="10121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…but what I’m going to do is try to explain you that there is something more and deeper in this beautiful art…</a:t>
            </a:r>
          </a:p>
        </p:txBody>
      </p:sp>
    </p:spTree>
    <p:extLst>
      <p:ext uri="{BB962C8B-B14F-4D97-AF65-F5344CB8AC3E}">
        <p14:creationId xmlns:p14="http://schemas.microsoft.com/office/powerpoint/2010/main" val="124112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0F329D0-259A-47D3-8683-B2CFA7A8E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8AD9C7-10A5-4554-80B2-ECE3018A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85390"/>
            <a:ext cx="10058400" cy="15149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Modern Love Grunge"/>
              </a:rPr>
              <a:t>Painting develops creativity…</a:t>
            </a:r>
          </a:p>
        </p:txBody>
      </p:sp>
    </p:spTree>
    <p:extLst>
      <p:ext uri="{BB962C8B-B14F-4D97-AF65-F5344CB8AC3E}">
        <p14:creationId xmlns:p14="http://schemas.microsoft.com/office/powerpoint/2010/main" val="393825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A9F19D-31CF-4957-B8E9-AC05920EE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3" t="-2" r="1235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F338AB-3D26-4DAA-BA68-323ECC46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89" y="0"/>
            <a:ext cx="10058400" cy="1727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Modern Love Grunge"/>
              </a:rPr>
              <a:t>…it improves memory…</a:t>
            </a:r>
          </a:p>
        </p:txBody>
      </p:sp>
    </p:spTree>
    <p:extLst>
      <p:ext uri="{BB962C8B-B14F-4D97-AF65-F5344CB8AC3E}">
        <p14:creationId xmlns:p14="http://schemas.microsoft.com/office/powerpoint/2010/main" val="41393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E89AD6-9379-4B88-BA82-9C589DD2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26" b="108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EE475E6-5D30-4A29-A0BF-9D723A23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970086"/>
            <a:ext cx="4705350" cy="1820864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Modern Love Grunge"/>
              </a:rPr>
              <a:t>…</a:t>
            </a:r>
            <a:r>
              <a:rPr lang="it-IT" dirty="0" err="1">
                <a:solidFill>
                  <a:schemeClr val="bg1"/>
                </a:solidFill>
                <a:latin typeface="Modern Love Grunge"/>
              </a:rPr>
              <a:t>it</a:t>
            </a:r>
            <a:r>
              <a:rPr lang="it-IT" dirty="0">
                <a:solidFill>
                  <a:schemeClr val="bg1"/>
                </a:solidFill>
                <a:latin typeface="Modern Love Grunge"/>
              </a:rPr>
              <a:t> </a:t>
            </a:r>
            <a:r>
              <a:rPr lang="it-IT" dirty="0" err="1">
                <a:solidFill>
                  <a:schemeClr val="bg1"/>
                </a:solidFill>
                <a:latin typeface="Modern Love Grunge"/>
              </a:rPr>
              <a:t>is</a:t>
            </a:r>
            <a:r>
              <a:rPr lang="it-IT" dirty="0">
                <a:solidFill>
                  <a:schemeClr val="bg1"/>
                </a:solidFill>
                <a:latin typeface="Modern Love Grunge"/>
              </a:rPr>
              <a:t> a good antistress…</a:t>
            </a:r>
            <a:endParaRPr lang="en-GB" dirty="0">
              <a:solidFill>
                <a:schemeClr val="bg1"/>
              </a:solidFill>
              <a:latin typeface="Modern Love Grunge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5A9A4F-C0B1-4DA5-8AFB-C38F43FB6A7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</p:spTree>
    <p:extLst>
      <p:ext uri="{BB962C8B-B14F-4D97-AF65-F5344CB8AC3E}">
        <p14:creationId xmlns:p14="http://schemas.microsoft.com/office/powerpoint/2010/main" val="17381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sultato immagini per concentration">
            <a:extLst>
              <a:ext uri="{FF2B5EF4-FFF2-40B4-BE49-F238E27FC236}">
                <a16:creationId xmlns:a16="http://schemas.microsoft.com/office/drawing/2014/main" id="{7D063AFA-773D-4595-96B6-4A6CB0D94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7" b="2502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AABAE8-3D0B-4C5D-A854-63203175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539096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Modern Love Grunge"/>
              </a:rPr>
              <a:t>…it improves concentration…</a:t>
            </a:r>
          </a:p>
        </p:txBody>
      </p:sp>
    </p:spTree>
    <p:extLst>
      <p:ext uri="{BB962C8B-B14F-4D97-AF65-F5344CB8AC3E}">
        <p14:creationId xmlns:p14="http://schemas.microsoft.com/office/powerpoint/2010/main" val="11267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586923-C141-4889-A78E-0F8B969AD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1" r="2" b="5614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8C21F44-3BAF-4B28-8371-561F96A18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1" r="3" b="3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DF4A27A-F4A8-4CEB-AF22-FDD049B1D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58" r="-1" b="16149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9E8012B-B0E2-418D-80EF-70BC521C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285" y="4399400"/>
            <a:ext cx="5767378" cy="15894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latin typeface="Modern Love Grunge"/>
              </a:rPr>
              <a:t> …it improves</a:t>
            </a:r>
            <a:r>
              <a:rPr lang="en-US" sz="5400" kern="1200" dirty="0">
                <a:latin typeface="Modern Love Grunge"/>
              </a:rPr>
              <a:t> </a:t>
            </a:r>
            <a:r>
              <a:rPr lang="en-US" sz="5400" dirty="0">
                <a:latin typeface="Modern Love Grunge"/>
              </a:rPr>
              <a:t>your </a:t>
            </a:r>
            <a:r>
              <a:rPr lang="en-US" sz="5400" kern="1200" dirty="0">
                <a:latin typeface="Modern Love Grunge"/>
              </a:rPr>
              <a:t>motricity…</a:t>
            </a:r>
          </a:p>
        </p:txBody>
      </p:sp>
    </p:spTree>
    <p:extLst>
      <p:ext uri="{BB962C8B-B14F-4D97-AF65-F5344CB8AC3E}">
        <p14:creationId xmlns:p14="http://schemas.microsoft.com/office/powerpoint/2010/main" val="31297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5A49AA-EA29-409B-9ACD-5392872F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3" b="1109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05AF96-BBED-475B-A4E4-0F1CE7D3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131" y="-516548"/>
            <a:ext cx="694182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Modern Love Grunge"/>
              </a:rPr>
              <a:t>… it improves your communication skills…</a:t>
            </a:r>
          </a:p>
        </p:txBody>
      </p:sp>
    </p:spTree>
    <p:extLst>
      <p:ext uri="{BB962C8B-B14F-4D97-AF65-F5344CB8AC3E}">
        <p14:creationId xmlns:p14="http://schemas.microsoft.com/office/powerpoint/2010/main" val="11329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F7A1BA-98B0-48BA-A918-E225BD1E0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21" b="68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E55AF05-D1AC-4FCD-A0F9-F8D192DC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966" y="2769704"/>
            <a:ext cx="4477807" cy="3850469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GB" dirty="0">
                <a:solidFill>
                  <a:srgbClr val="262626"/>
                </a:solidFill>
                <a:latin typeface="Modern Love Grunge"/>
                <a:ea typeface="Calibri" panose="020F0502020204030204" pitchFamily="34" charset="0"/>
                <a:cs typeface="Calibri"/>
              </a:rPr>
              <a:t>...and it</a:t>
            </a:r>
            <a:r>
              <a:rPr lang="en-GB" dirty="0">
                <a:solidFill>
                  <a:srgbClr val="262626"/>
                </a:solidFill>
                <a:effectLst/>
                <a:latin typeface="Modern Love Grunge"/>
                <a:ea typeface="Calibri" panose="020F0502020204030204" pitchFamily="34" charset="0"/>
                <a:cs typeface="Calibri"/>
              </a:rPr>
              <a:t> strengthens</a:t>
            </a:r>
            <a:r>
              <a:rPr lang="en-GB" dirty="0">
                <a:solidFill>
                  <a:srgbClr val="262626"/>
                </a:solidFill>
                <a:latin typeface="Modern Love Grunge"/>
                <a:ea typeface="Calibri" panose="020F0502020204030204" pitchFamily="34" charset="0"/>
                <a:cs typeface="Calibri"/>
              </a:rPr>
              <a:t> your </a:t>
            </a:r>
            <a:br>
              <a:rPr lang="en-GB" dirty="0">
                <a:effectLst/>
                <a:latin typeface="Modern Love Grunge" panose="0407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262626"/>
                </a:solidFill>
                <a:effectLst/>
                <a:latin typeface="Modern Love Grunge"/>
                <a:ea typeface="Calibri" panose="020F0502020204030204" pitchFamily="34" charset="0"/>
                <a:cs typeface="Calibri"/>
              </a:rPr>
              <a:t>self-esteem…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C746034AFC6A64CB34247DF9F7340B2" ma:contentTypeVersion="13" ma:contentTypeDescription="Creare un nuovo documento." ma:contentTypeScope="" ma:versionID="b478ff3795639242a316177400b53b03">
  <xsd:schema xmlns:xsd="http://www.w3.org/2001/XMLSchema" xmlns:xs="http://www.w3.org/2001/XMLSchema" xmlns:p="http://schemas.microsoft.com/office/2006/metadata/properties" xmlns:ns2="6dbfc98d-523b-430c-a9a1-7b2bec9726d3" xmlns:ns3="5a445e3d-26ed-426d-8561-ee63992a857f" targetNamespace="http://schemas.microsoft.com/office/2006/metadata/properties" ma:root="true" ma:fieldsID="1db55dc90ebdb7805101e5d527ecd649" ns2:_="" ns3:_="">
    <xsd:import namespace="6dbfc98d-523b-430c-a9a1-7b2bec9726d3"/>
    <xsd:import namespace="5a445e3d-26ed-426d-8561-ee63992a85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fc98d-523b-430c-a9a1-7b2bec9726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45e3d-26ed-426d-8561-ee63992a85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1502BE-CE3B-431A-9D1A-92776B720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B1E37D-E4E3-4109-B3B7-A077F6DCDC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FFAFC4-DD03-4F6F-8D07-3AF53A2BC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fc98d-523b-430c-a9a1-7b2bec9726d3"/>
    <ds:schemaRef ds:uri="5a445e3d-26ed-426d-8561-ee63992a8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THE BENEFITS OF PAINTING</vt:lpstr>
      <vt:lpstr>Benefits of painting</vt:lpstr>
      <vt:lpstr>Painting develops creativity…</vt:lpstr>
      <vt:lpstr>…it improves memory…</vt:lpstr>
      <vt:lpstr>…it is a good antistress…</vt:lpstr>
      <vt:lpstr>…it improves concentration…</vt:lpstr>
      <vt:lpstr> …it improves your motricity…</vt:lpstr>
      <vt:lpstr>… it improves your communication skills…</vt:lpstr>
      <vt:lpstr>...and it strengthens your  self-esteem… </vt:lpstr>
      <vt:lpstr>These are just a few of the many benefits of painting. I hope, at least some of you will have changed your mind about this art by the time I have finished my talk and if you want, you can try painting too!  You might discover a new passion, a new way to express yourself and add other benefits to this list!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PAINTING</dc:title>
  <dc:creator>Alyssa Trinity Venier</dc:creator>
  <cp:lastModifiedBy>Alyssa Trinity Venier</cp:lastModifiedBy>
  <cp:revision>67</cp:revision>
  <dcterms:created xsi:type="dcterms:W3CDTF">2021-02-13T18:32:05Z</dcterms:created>
  <dcterms:modified xsi:type="dcterms:W3CDTF">2021-07-20T12:12:29Z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0x010100BC746034AFC6A64CB34247DF9F7340B2</vt:lpwstr>
  </property>
</Properties>
</file>