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56" r:id="rId11"/>
    <p:sldId id="257" r:id="rId12"/>
    <p:sldId id="25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00FF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23EA3-5AD8-4D20-A0EF-38D5CD127BA0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C74AC-EE2D-491F-8594-92AC5BB301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138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C74AC-EE2D-491F-8594-92AC5BB3013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309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381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997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484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249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066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66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205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65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551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242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919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BC5A-55C8-4006-AB37-96462366DA5C}" type="datetimeFigureOut">
              <a:rPr lang="it-IT" smtClean="0"/>
              <a:pPr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9295-EC76-4A7B-8B78-9A992EC79F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670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it/url?sa=i&amp;rct=j&amp;q=&amp;esrc=s&amp;source=images&amp;cd=&amp;cad=rja&amp;uact=8&amp;ved=0ahUKEwjY_7efo-TMAhWDbhQKHZQFB28QjRwIBw&amp;url=http://metal-mirror.blogspot.com/2015/06/la-maturita-con-i-sepultura-ripasso.html&amp;psig=AFQjCNFQ7m_z0bavzEHfRqTXAOBO5Y_KDA&amp;ust=146368325720447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it/url?sa=i&amp;rct=j&amp;q=&amp;esrc=s&amp;source=images&amp;cd=&amp;cad=rja&amp;uact=8&amp;ved=0ahUKEwjWmeqH5dfMAhXM1hQKHSJ5DwMQjRwIBw&amp;url=http://www.malignani.ud.it/&amp;psig=AFQjCNEDJO570r3Dp6KLAsXXomYWswen7Q&amp;ust=14632542608020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jSrvf289fMAhXEPxQKHRviBksQjRwIBw&amp;url=http://www.freepik.com/free-photos-vectors/web-icon&amp;bvm=bv.122129774,d.d24&amp;psig=AFQjCNFjBgFPQd3vHCyDye6lMMd8YzwE7g&amp;ust=1463258251774018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www.google.it/url?sa=i&amp;rct=j&amp;q=&amp;esrc=s&amp;source=images&amp;cd=&amp;cad=rja&amp;uact=8&amp;ved=0ahUKEwjC5OqO89fMAhVHwBQKHZjhA00QjRwIBw&amp;url=http://www.mobipicker.com/google-play-store-apk-download-version-6-3-11-released-for-android-devices/&amp;bvm=bv.122129774,d.d24&amp;psig=AFQjCNFX_zz89A9Z-gBdyIBYqiwWjbGPnA&amp;ust=14632580357816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cad=rja&amp;uact=8&amp;ved=0ahUKEwiJ_6-_89fMAhWJ6RQKHU-8AkEQjRwIBw&amp;url=https://www.uwc.ac.za/Faculties/CHS/Announcements/Pages/We're-on-Facebook!.aspx&amp;bvm=bv.122129774,d.d24&amp;psig=AFQjCNE3faki3VlwhuwQqlWY7iH1NwTmFA&amp;ust=1463258127002345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google.it/url?sa=i&amp;rct=j&amp;q=&amp;esrc=s&amp;source=images&amp;cd=&amp;cad=rja&amp;uact=8&amp;ved=0ahUKEwiCureg89fMAhXLOxQKHTR-DykQjRwIBw&amp;url=http://www.deejay.it/news/lapp-di-deejay-si-aggiorna/450864/&amp;bvm=bv.122129774,d.d24&amp;psig=AFQjCNHdlNRovHaAGEAlAVCxQxBT-2-27g&amp;ust=1463258066864619" TargetMode="Externa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  <a:cs typeface="Aharoni" panose="02010803020104030203" pitchFamily="2" charset="-79"/>
              </a:rPr>
              <a:t>PENSATE SIA POSSIBILE STUDIARE GRAZIE ALL’AUSILIO DI UN VIDEOGIOCO?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9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impresa in azione\carte d'indetità\da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272808" cy="68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impresa in azione\logo_2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900435" cy="88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0349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presa in azione\carte d'indetità\virgil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68"/>
            <a:ext cx="7128792" cy="6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impresa in azione\logo_2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900435" cy="88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356244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presa in azione\carte d'indetità\caro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impresa in azione\logo_2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900435" cy="88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81115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presa in azione\carte d'indetità\minos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5"/>
            <a:ext cx="669674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impresa in azione\logo_2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900435" cy="88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61344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presa in azione\carte d'indetità\paoloefrances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76875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impresa in azione\logo_2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900435" cy="88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2285398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presa in azione\carte d'indetità\farin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60428"/>
            <a:ext cx="7000769" cy="70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impresa in azione\logo_2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900435" cy="88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932965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4402832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AR JULIAN" panose="02000000000000000000" pitchFamily="2" charset="0"/>
              </a:rPr>
              <a:t>Ovviamente questi sono soltanto alcuni del personaggi che potrete incontrare giocando a DANTE’S TRIP, contiamo di realizzare circa una decina di livelli in cui il giocatore </a:t>
            </a:r>
            <a:r>
              <a:rPr lang="it-IT" sz="2000" dirty="0" err="1" smtClean="0">
                <a:latin typeface="AR JULIAN" panose="02000000000000000000" pitchFamily="2" charset="0"/>
              </a:rPr>
              <a:t>avra’</a:t>
            </a:r>
            <a:r>
              <a:rPr lang="it-IT" sz="2000" dirty="0" smtClean="0">
                <a:latin typeface="AR JULIAN" panose="02000000000000000000" pitchFamily="2" charset="0"/>
              </a:rPr>
              <a:t> il ruolo di dante e, come il sommo poeta scrive nell’opera della divina commedia, </a:t>
            </a:r>
            <a:r>
              <a:rPr lang="it-IT" sz="2000" dirty="0" err="1" smtClean="0">
                <a:latin typeface="AR JULIAN" panose="02000000000000000000" pitchFamily="2" charset="0"/>
              </a:rPr>
              <a:t>viaggera’</a:t>
            </a:r>
            <a:r>
              <a:rPr lang="it-IT" sz="2000" dirty="0" smtClean="0">
                <a:latin typeface="AR JULIAN" panose="02000000000000000000" pitchFamily="2" charset="0"/>
              </a:rPr>
              <a:t> attraverso i vari livelli (i vari gironi dell’inferno appunto) cercando di sconfiggere i dannati che gli impediranno di proseguire il suo cammino. se </a:t>
            </a:r>
            <a:r>
              <a:rPr lang="it-IT" sz="2000" dirty="0" err="1" smtClean="0">
                <a:latin typeface="AR JULIAN" panose="02000000000000000000" pitchFamily="2" charset="0"/>
              </a:rPr>
              <a:t>vincera’</a:t>
            </a:r>
            <a:r>
              <a:rPr lang="it-IT" sz="2000" dirty="0" smtClean="0">
                <a:latin typeface="AR JULIAN" panose="02000000000000000000" pitchFamily="2" charset="0"/>
              </a:rPr>
              <a:t> questi ultimi gli riveleranno importanti segreti (significati, spiegazioni e profezie che l’alighieri ha trascritto nella sua opera) che </a:t>
            </a:r>
            <a:r>
              <a:rPr lang="it-IT" sz="2000" dirty="0" err="1" smtClean="0">
                <a:latin typeface="AR JULIAN" panose="02000000000000000000" pitchFamily="2" charset="0"/>
              </a:rPr>
              <a:t>sara’</a:t>
            </a:r>
            <a:r>
              <a:rPr lang="it-IT" sz="2000" dirty="0" smtClean="0">
                <a:latin typeface="AR JULIAN" panose="02000000000000000000" pitchFamily="2" charset="0"/>
              </a:rPr>
              <a:t> necessario apprendere al fine di terminare un livello. </a:t>
            </a:r>
            <a:endParaRPr lang="it-IT" sz="2000" dirty="0">
              <a:latin typeface="AR JULIAN" panose="02000000000000000000" pitchFamily="2" charset="0"/>
            </a:endParaRPr>
          </a:p>
        </p:txBody>
      </p:sp>
      <p:pic>
        <p:nvPicPr>
          <p:cNvPr id="1026" name="Picture 2" descr="http://2.bp.blogspot.com/-Hbc4NdciM7A/VYVqvvf7spI/AAAAAAAAAhk/24vQvdEhRfo/s1600/infer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6869" y="980728"/>
            <a:ext cx="3619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impresa in azione\personaggi\dante\dante senza sfon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9329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impresa in azione\personaggi\virgilio\virgilio senza sfond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86789"/>
            <a:ext cx="2405293" cy="24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8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30000">
        <p14:doors dir="vert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Se siete arrivati fin qui vi ringraziamo di cuore per aver assistito </a:t>
            </a:r>
            <a:r>
              <a:rPr lang="it-IT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alla nostra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presentazione. Vi auguriamo un buon proseguimento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346523"/>
            <a:ext cx="6400800" cy="504056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LO STAFF DI ARTHUR GAMES </a:t>
            </a:r>
            <a:endParaRPr 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2052" name="Picture 4" descr="H:\impresa in azione\logo 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69160"/>
            <a:ext cx="4536504" cy="1769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49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20000">
        <p14:prism isContent="1" isInverted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LA VOSTRA RISPOSTA E’ NO?</a:t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BENE, PROVEREMO A CONVINCERVI CHE STATE SBAGLIANDO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9763954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PRIMA DI DIMOSTRARVELO PERO’ E’ MEGLIO PRESENTARSI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SALVE A TUTTI,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SIAMO 13 ALLIEVI APPARTENENTI 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ALLA CLASSE </a:t>
            </a:r>
            <a:r>
              <a:rPr lang="it-IT" sz="1600" u="sng" dirty="0" smtClean="0">
                <a:latin typeface="AR JULIAN" panose="02000000000000000000" pitchFamily="2" charset="0"/>
              </a:rPr>
              <a:t>3°LSA </a:t>
            </a:r>
            <a:r>
              <a:rPr lang="it-IT" sz="1600" dirty="0" smtClean="0">
                <a:latin typeface="AR JULIAN" panose="02000000000000000000" pitchFamily="2" charset="0"/>
              </a:rPr>
              <a:t>E DELL’ISTITUTO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MALIGNANI DI UDINE E SIAMO QUI OGGI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PER PRESENTARVI IL NOSTRO PRODOTTO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IDEATO PER IL PROGETTO </a:t>
            </a:r>
            <a:r>
              <a:rPr lang="it-IT" sz="1600" b="1" dirty="0" smtClean="0">
                <a:latin typeface="AR JULIAN" panose="02000000000000000000" pitchFamily="2" charset="0"/>
              </a:rPr>
              <a:t>IMPRESA IN </a:t>
            </a:r>
          </a:p>
          <a:p>
            <a:pPr marL="0" indent="0">
              <a:buNone/>
            </a:pPr>
            <a:r>
              <a:rPr lang="it-IT" sz="1600" b="1" dirty="0" smtClean="0">
                <a:latin typeface="AR JULIAN" panose="02000000000000000000" pitchFamily="2" charset="0"/>
              </a:rPr>
              <a:t>AZIONE</a:t>
            </a:r>
            <a:r>
              <a:rPr lang="it-IT" sz="1600" dirty="0" smtClean="0">
                <a:latin typeface="AR JULIAN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ABBIAMO DECISO DI PARTECIPARE A QUESTO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PROGETTO PER METTERCI IN GIOCO CON 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UN’ATTIVITA’ DIDATTICA ALTERNATIVA CHE 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FOSSE LEGATA AL PROGETTO DI ALTERNANZA 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SCUOLA-LAVORO. DURANTE QUESTA «AVVENTURA»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SIAMO STATI AIUTATI E SUPPORTATI DALLA NOSTRA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INSEGNANTE DI LETTERE LA PROF. ANNAMARIA FEHL,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DALLA NOSTRA INSEGNANTE DI SCIENZE PROF. ELISA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DEL TERRA E DAL DOTT. ENRICO MINEN, TITOLARE </a:t>
            </a:r>
          </a:p>
          <a:p>
            <a:pPr marL="0" indent="0">
              <a:buNone/>
            </a:pPr>
            <a:r>
              <a:rPr lang="it-IT" sz="1600" dirty="0" smtClean="0">
                <a:latin typeface="AR JULIAN" panose="02000000000000000000" pitchFamily="2" charset="0"/>
              </a:rPr>
              <a:t>DELL’AZIENDA</a:t>
            </a:r>
            <a:r>
              <a:rPr lang="it-IT" sz="1600" dirty="0">
                <a:latin typeface="AR JULIAN" panose="02000000000000000000" pitchFamily="2" charset="0"/>
              </a:rPr>
              <a:t> </a:t>
            </a:r>
            <a:r>
              <a:rPr lang="it-IT" sz="1600" dirty="0" smtClean="0">
                <a:latin typeface="AR JULIAN" panose="02000000000000000000" pitchFamily="2" charset="0"/>
              </a:rPr>
              <a:t>ENGENMECCANICA.</a:t>
            </a:r>
          </a:p>
        </p:txBody>
      </p:sp>
      <p:pic>
        <p:nvPicPr>
          <p:cNvPr id="3074" name="Picture 2" descr="http://www.malignani.ud.it/sites/default/files/logoMalignani_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9280"/>
            <a:ext cx="2088232" cy="205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impresa in azione\logo_2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756" y="3872455"/>
            <a:ext cx="1773120" cy="174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300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0">
        <p:circle/>
      </p:transition>
    </mc:Choice>
    <mc:Fallback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5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50"/>
                            </p:stCondLst>
                            <p:childTnLst>
                              <p:par>
                                <p:cTn id="8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dirty="0" smtClean="0">
                <a:latin typeface="AR JULIAN" panose="02000000000000000000" pitchFamily="2" charset="0"/>
              </a:rPr>
              <a:t>Abbiamo pensato a lungo riguardo quale prodotto sarebbe stato interessante progettare, tante erano le nostre idee (anche completamente assurde) ma poco era il tempo a disposizione e poche erano le risorse di cui potevamo usufruire.</a:t>
            </a:r>
            <a:endParaRPr lang="it-IT" sz="2800" dirty="0">
              <a:latin typeface="AR JULIAN" panose="02000000000000000000" pitchFamily="2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9407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FINO A QUANDO, DURANTE UNA RIUNIONE…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3212211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…ABBIAMO TROVATO IL PRODOTTO PERFETTO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AR JULIAN" panose="02000000000000000000" pitchFamily="2" charset="0"/>
              </a:rPr>
              <a:t>Appena terminata una lezione di italiano a tema «divina commedia» stavamo discutendo su quanto sia inutile e noioso studiare letteratura e da </a:t>
            </a:r>
            <a:r>
              <a:rPr lang="it-IT" sz="2000" dirty="0" err="1" smtClean="0">
                <a:latin typeface="AR JULIAN" panose="02000000000000000000" pitchFamily="2" charset="0"/>
              </a:rPr>
              <a:t>li’</a:t>
            </a:r>
            <a:r>
              <a:rPr lang="it-IT" sz="2000" dirty="0" smtClean="0">
                <a:latin typeface="AR JULIAN" panose="02000000000000000000" pitchFamily="2" charset="0"/>
              </a:rPr>
              <a:t>, appunto, </a:t>
            </a:r>
            <a:r>
              <a:rPr lang="it-IT" sz="2000" dirty="0" err="1" smtClean="0">
                <a:latin typeface="AR JULIAN" panose="02000000000000000000" pitchFamily="2" charset="0"/>
              </a:rPr>
              <a:t>e’</a:t>
            </a:r>
            <a:r>
              <a:rPr lang="it-IT" sz="2000" dirty="0" smtClean="0">
                <a:latin typeface="AR JULIAN" panose="02000000000000000000" pitchFamily="2" charset="0"/>
              </a:rPr>
              <a:t> nata l’idea di un videogioco che potesse aiutare gli studenti a studiare in un modo «leggero» e divertente.</a:t>
            </a:r>
          </a:p>
          <a:p>
            <a:pPr marL="0" indent="0" algn="just">
              <a:buNone/>
            </a:pPr>
            <a:r>
              <a:rPr lang="it-IT" sz="2000" dirty="0" smtClean="0">
                <a:latin typeface="AR JULIAN" panose="02000000000000000000" pitchFamily="2" charset="0"/>
              </a:rPr>
              <a:t>Avevamo le idee chiare sul nome da affibbiare alla nostra mini-impresa: </a:t>
            </a:r>
            <a:r>
              <a:rPr lang="it-IT" sz="2000" b="1" dirty="0" smtClean="0">
                <a:latin typeface="AR JULIAN" panose="02000000000000000000" pitchFamily="2" charset="0"/>
              </a:rPr>
              <a:t>ARTHUR GAMES </a:t>
            </a:r>
            <a:r>
              <a:rPr lang="it-IT" sz="2000" dirty="0" smtClean="0">
                <a:latin typeface="AR JULIAN" panose="02000000000000000000" pitchFamily="2" charset="0"/>
              </a:rPr>
              <a:t>(Arthur dal nome dell’inventore a cui </a:t>
            </a:r>
            <a:r>
              <a:rPr lang="it-IT" sz="2000" dirty="0" err="1" smtClean="0">
                <a:latin typeface="AR JULIAN" panose="02000000000000000000" pitchFamily="2" charset="0"/>
              </a:rPr>
              <a:t>e’</a:t>
            </a:r>
            <a:r>
              <a:rPr lang="it-IT" sz="2000" dirty="0" smtClean="0">
                <a:latin typeface="AR JULIAN" panose="02000000000000000000" pitchFamily="2" charset="0"/>
              </a:rPr>
              <a:t> intitolato il nostro istituto e games dalla traduzione inglese di «gioco») mentre </a:t>
            </a:r>
            <a:r>
              <a:rPr lang="it-IT" sz="2000" dirty="0" err="1" smtClean="0">
                <a:latin typeface="AR JULIAN" panose="02000000000000000000" pitchFamily="2" charset="0"/>
              </a:rPr>
              <a:t>e’</a:t>
            </a:r>
            <a:r>
              <a:rPr lang="it-IT" sz="2000" dirty="0" smtClean="0">
                <a:latin typeface="AR JULIAN" panose="02000000000000000000" pitchFamily="2" charset="0"/>
              </a:rPr>
              <a:t> stato </a:t>
            </a:r>
            <a:r>
              <a:rPr lang="it-IT" sz="2000" dirty="0" err="1" smtClean="0">
                <a:latin typeface="AR JULIAN" panose="02000000000000000000" pitchFamily="2" charset="0"/>
              </a:rPr>
              <a:t>piu’</a:t>
            </a:r>
            <a:r>
              <a:rPr lang="it-IT" sz="2000" dirty="0" smtClean="0">
                <a:latin typeface="AR JULIAN" panose="02000000000000000000" pitchFamily="2" charset="0"/>
              </a:rPr>
              <a:t> difficile accordarsi sul nome del videogioco, alla fine abbiamo optato per </a:t>
            </a:r>
            <a:r>
              <a:rPr lang="it-IT" sz="2000" b="1" dirty="0" err="1" smtClean="0">
                <a:latin typeface="AR JULIAN" panose="02000000000000000000" pitchFamily="2" charset="0"/>
              </a:rPr>
              <a:t>dante’s</a:t>
            </a:r>
            <a:r>
              <a:rPr lang="it-IT" sz="2000" b="1" dirty="0" smtClean="0">
                <a:latin typeface="AR JULIAN" panose="02000000000000000000" pitchFamily="2" charset="0"/>
              </a:rPr>
              <a:t> trip </a:t>
            </a:r>
            <a:r>
              <a:rPr lang="it-IT" sz="2000" dirty="0" smtClean="0">
                <a:latin typeface="AR JULIAN" panose="02000000000000000000" pitchFamily="2" charset="0"/>
              </a:rPr>
              <a:t>(il viaggio di dante). </a:t>
            </a:r>
            <a:endParaRPr lang="it-IT" sz="2000" dirty="0">
              <a:latin typeface="AR JULIAN" panose="02000000000000000000" pitchFamily="2" charset="0"/>
            </a:endParaRPr>
          </a:p>
        </p:txBody>
      </p:sp>
      <p:pic>
        <p:nvPicPr>
          <p:cNvPr id="5122" name="Picture 2" descr="H:\impresa in azione\logo 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331236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impresa in azione\logo_2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19293"/>
            <a:ext cx="1773120" cy="174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83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50" advClick="0" advTm="15000">
        <p14:warp dir="in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CI SONO STATI ALCUNI IMPREVISTI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>
                <a:latin typeface="AR JULIAN" panose="02000000000000000000" pitchFamily="2" charset="0"/>
                <a:cs typeface="Aharoni" panose="02010803020104030203" pitchFamily="2" charset="-79"/>
              </a:rPr>
              <a:t>Come molti immagineranno programmare un videogioco </a:t>
            </a:r>
            <a:r>
              <a:rPr lang="it-IT" sz="2400" dirty="0" err="1" smtClean="0">
                <a:latin typeface="AR JULIAN" panose="02000000000000000000" pitchFamily="2" charset="0"/>
                <a:cs typeface="Aharoni" panose="02010803020104030203" pitchFamily="2" charset="-79"/>
              </a:rPr>
              <a:t>e’</a:t>
            </a:r>
            <a:r>
              <a:rPr lang="it-IT" sz="2400" dirty="0" smtClean="0">
                <a:latin typeface="AR JULIAN" panose="02000000000000000000" pitchFamily="2" charset="0"/>
                <a:cs typeface="Aharoni" panose="02010803020104030203" pitchFamily="2" charset="-79"/>
              </a:rPr>
              <a:t> un processo molto lungo</a:t>
            </a:r>
            <a:r>
              <a:rPr lang="it-IT" sz="2400" dirty="0">
                <a:latin typeface="AR JULIAN" panose="02000000000000000000" pitchFamily="2" charset="0"/>
                <a:cs typeface="Aharoni" panose="02010803020104030203" pitchFamily="2" charset="-79"/>
              </a:rPr>
              <a:t> </a:t>
            </a:r>
            <a:r>
              <a:rPr lang="it-IT" sz="2400" dirty="0" smtClean="0">
                <a:latin typeface="AR JULIAN" panose="02000000000000000000" pitchFamily="2" charset="0"/>
                <a:cs typeface="Aharoni" panose="02010803020104030203" pitchFamily="2" charset="-79"/>
              </a:rPr>
              <a:t>e difficile, proprio per questo oggi non possiamo presentarvi un prodotto finito dato che, assillati da impegni scolastici e non, non siamo riusciti a portare a termine il lavoro che ci eravamo prefissati. Contiamo </a:t>
            </a:r>
            <a:r>
              <a:rPr lang="it-IT" sz="2400" dirty="0" err="1" smtClean="0">
                <a:latin typeface="AR JULIAN" panose="02000000000000000000" pitchFamily="2" charset="0"/>
                <a:cs typeface="Aharoni" panose="02010803020104030203" pitchFamily="2" charset="-79"/>
              </a:rPr>
              <a:t>pero’</a:t>
            </a:r>
            <a:r>
              <a:rPr lang="it-IT" sz="2400" dirty="0" smtClean="0">
                <a:latin typeface="AR JULIAN" panose="02000000000000000000" pitchFamily="2" charset="0"/>
                <a:cs typeface="Aharoni" panose="02010803020104030203" pitchFamily="2" charset="-79"/>
              </a:rPr>
              <a:t> di presentare una versione di</a:t>
            </a:r>
          </a:p>
          <a:p>
            <a:pPr marL="0" indent="0" algn="just">
              <a:buNone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  <a:cs typeface="Aharoni" panose="02010803020104030203" pitchFamily="2" charset="-79"/>
              </a:rPr>
              <a:t>DANTE’S TRIP-PARTE I (INFERNO) </a:t>
            </a:r>
            <a:r>
              <a:rPr lang="it-IT" sz="2400" dirty="0" smtClean="0">
                <a:latin typeface="AR JULIAN" panose="02000000000000000000" pitchFamily="2" charset="0"/>
                <a:cs typeface="Aharoni" panose="02010803020104030203" pitchFamily="2" charset="-79"/>
              </a:rPr>
              <a:t>Al </a:t>
            </a:r>
            <a:r>
              <a:rPr lang="it-IT" sz="2400" dirty="0" err="1" smtClean="0">
                <a:latin typeface="AR JULIAN" panose="02000000000000000000" pitchFamily="2" charset="0"/>
                <a:cs typeface="Aharoni" panose="02010803020104030203" pitchFamily="2" charset="-79"/>
              </a:rPr>
              <a:t>piu’</a:t>
            </a:r>
            <a:r>
              <a:rPr lang="it-IT" sz="2400" dirty="0" smtClean="0">
                <a:latin typeface="AR JULIAN" panose="02000000000000000000" pitchFamily="2" charset="0"/>
                <a:cs typeface="Aharoni" panose="02010803020104030203" pitchFamily="2" charset="-79"/>
              </a:rPr>
              <a:t> presto possibile. </a:t>
            </a:r>
            <a:endParaRPr lang="it-IT" sz="2400" dirty="0">
              <a:latin typeface="AR JULIAN" panose="02000000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6146" name="Picture 2" descr="H:\impresa in azione\scritta per carte d'identità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4032448" cy="16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2497369"/>
      </p:ext>
    </p:extLst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AR JULIAN" panose="02000000000000000000" pitchFamily="2" charset="0"/>
              </a:rPr>
              <a:t>Una volta terminato il nostro</a:t>
            </a:r>
          </a:p>
          <a:p>
            <a:pPr marL="0" indent="0">
              <a:buNone/>
            </a:pPr>
            <a:r>
              <a:rPr lang="it-IT" sz="2400" dirty="0" smtClean="0">
                <a:latin typeface="AR JULIAN" panose="02000000000000000000" pitchFamily="2" charset="0"/>
              </a:rPr>
              <a:t>Videogioco </a:t>
            </a:r>
            <a:r>
              <a:rPr lang="it-IT" sz="2400" dirty="0" err="1" smtClean="0">
                <a:latin typeface="AR JULIAN" panose="02000000000000000000" pitchFamily="2" charset="0"/>
              </a:rPr>
              <a:t>sara’</a:t>
            </a:r>
            <a:r>
              <a:rPr lang="it-IT" sz="2400" dirty="0" smtClean="0">
                <a:latin typeface="AR JULIAN" panose="02000000000000000000" pitchFamily="2" charset="0"/>
              </a:rPr>
              <a:t> scaricabile da</a:t>
            </a:r>
          </a:p>
          <a:p>
            <a:pPr marL="0" indent="0">
              <a:buNone/>
            </a:pPr>
            <a:r>
              <a:rPr lang="it-IT" sz="2400" dirty="0" smtClean="0">
                <a:latin typeface="AR JULIAN" panose="02000000000000000000" pitchFamily="2" charset="0"/>
              </a:rPr>
              <a:t>Play </a:t>
            </a:r>
            <a:r>
              <a:rPr lang="it-IT" sz="2400" dirty="0" err="1" smtClean="0">
                <a:latin typeface="AR JULIAN" panose="02000000000000000000" pitchFamily="2" charset="0"/>
              </a:rPr>
              <a:t>store</a:t>
            </a:r>
            <a:r>
              <a:rPr lang="it-IT" sz="2400" dirty="0" smtClean="0">
                <a:latin typeface="AR JULIAN" panose="02000000000000000000" pitchFamily="2" charset="0"/>
              </a:rPr>
              <a:t> ed </a:t>
            </a:r>
            <a:r>
              <a:rPr lang="it-IT" sz="2400" dirty="0" err="1" smtClean="0">
                <a:latin typeface="AR JULIAN" panose="02000000000000000000" pitchFamily="2" charset="0"/>
              </a:rPr>
              <a:t>app</a:t>
            </a:r>
            <a:r>
              <a:rPr lang="it-IT" sz="2400" dirty="0" smtClean="0">
                <a:latin typeface="AR JULIAN" panose="02000000000000000000" pitchFamily="2" charset="0"/>
              </a:rPr>
              <a:t> </a:t>
            </a:r>
            <a:r>
              <a:rPr lang="it-IT" sz="2400" dirty="0" err="1" smtClean="0">
                <a:latin typeface="AR JULIAN" panose="02000000000000000000" pitchFamily="2" charset="0"/>
              </a:rPr>
              <a:t>store</a:t>
            </a:r>
            <a:r>
              <a:rPr lang="it-IT" sz="2400" dirty="0" smtClean="0">
                <a:latin typeface="AR JULI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it-IT" sz="2400" dirty="0" smtClean="0">
                <a:latin typeface="AR JULIAN" panose="02000000000000000000" pitchFamily="2" charset="0"/>
              </a:rPr>
              <a:t>nel frattempo seguiteci e</a:t>
            </a:r>
          </a:p>
          <a:p>
            <a:pPr marL="0" indent="0">
              <a:buNone/>
            </a:pPr>
            <a:r>
              <a:rPr lang="it-IT" sz="2400" dirty="0" smtClean="0">
                <a:latin typeface="AR JULIAN" panose="02000000000000000000" pitchFamily="2" charset="0"/>
              </a:rPr>
              <a:t>Supportateci sulla nostra </a:t>
            </a:r>
          </a:p>
          <a:p>
            <a:pPr marL="0" indent="0">
              <a:buNone/>
            </a:pPr>
            <a:r>
              <a:rPr lang="it-IT" sz="2400" dirty="0" smtClean="0">
                <a:latin typeface="AR JULIAN" panose="02000000000000000000" pitchFamily="2" charset="0"/>
              </a:rPr>
              <a:t>Pagina </a:t>
            </a:r>
            <a:r>
              <a:rPr lang="it-IT" sz="2400" dirty="0" err="1" smtClean="0">
                <a:latin typeface="AR JULIAN" panose="02000000000000000000" pitchFamily="2" charset="0"/>
              </a:rPr>
              <a:t>facebook</a:t>
            </a:r>
            <a:r>
              <a:rPr lang="it-IT" sz="2400" dirty="0" smtClean="0">
                <a:latin typeface="AR JULIAN" panose="02000000000000000000" pitchFamily="2" charset="0"/>
              </a:rPr>
              <a:t> e sul nostro</a:t>
            </a:r>
          </a:p>
          <a:p>
            <a:pPr marL="0" indent="0">
              <a:buNone/>
            </a:pPr>
            <a:r>
              <a:rPr lang="it-IT" sz="2400" dirty="0" smtClean="0">
                <a:latin typeface="AR JULIAN" panose="02000000000000000000" pitchFamily="2" charset="0"/>
              </a:rPr>
              <a:t>Sito web.</a:t>
            </a:r>
          </a:p>
          <a:p>
            <a:pPr marL="0" indent="0">
              <a:buNone/>
            </a:pPr>
            <a:endParaRPr lang="it-IT" sz="2400" dirty="0">
              <a:latin typeface="AR JULIAN" panose="02000000000000000000" pitchFamily="2" charset="0"/>
            </a:endParaRPr>
          </a:p>
        </p:txBody>
      </p:sp>
      <p:pic>
        <p:nvPicPr>
          <p:cNvPr id="7170" name="Picture 2" descr="http://www.mobipicker.com/wp-content/uploads/2016/01/google-play-store-android.jpg?47662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6682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eejay.it/wp-content/uploads/2015/10/App-store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1576"/>
            <a:ext cx="2520280" cy="86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uwc.ac.za/Faculties/CHS/Announcements/PublishingImages/Facebook-Logo-Wallpaper-Full-HD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35419"/>
            <a:ext cx="2451880" cy="81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080902" y="4335419"/>
            <a:ext cx="3579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>
                <a:solidFill>
                  <a:schemeClr val="tx2"/>
                </a:solidFill>
                <a:latin typeface="AR JULIAN" panose="02000000000000000000" pitchFamily="2" charset="0"/>
              </a:rPr>
              <a:t>Dante’s</a:t>
            </a:r>
            <a:r>
              <a:rPr lang="it-IT" sz="4400" dirty="0" smtClean="0">
                <a:solidFill>
                  <a:schemeClr val="tx2"/>
                </a:solidFill>
                <a:latin typeface="AR JULIAN" panose="02000000000000000000" pitchFamily="2" charset="0"/>
              </a:rPr>
              <a:t> trip</a:t>
            </a:r>
            <a:endParaRPr lang="it-IT" sz="4400" dirty="0">
              <a:solidFill>
                <a:schemeClr val="tx2"/>
              </a:solidFill>
              <a:latin typeface="AR JULIAN" panose="02000000000000000000" pitchFamily="2" charset="0"/>
            </a:endParaRPr>
          </a:p>
        </p:txBody>
      </p:sp>
      <p:pic>
        <p:nvPicPr>
          <p:cNvPr id="7176" name="Picture 8" descr="https://image.freepik.com/free-icon/domain_318-32028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9486"/>
            <a:ext cx="1081924" cy="108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61068" y="5346505"/>
            <a:ext cx="609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 JULIAN" panose="02000000000000000000" pitchFamily="2" charset="0"/>
              </a:rPr>
              <a:t>http://dantestrip.weebly.com/</a:t>
            </a:r>
          </a:p>
        </p:txBody>
      </p:sp>
    </p:spTree>
    <p:extLst>
      <p:ext uri="{BB962C8B-B14F-4D97-AF65-F5344CB8AC3E}">
        <p14:creationId xmlns:p14="http://schemas.microsoft.com/office/powerpoint/2010/main" xmlns="" val="3518205665"/>
      </p:ext>
    </p:extLst>
  </p:cSld>
  <p:clrMapOvr>
    <a:masterClrMapping/>
  </p:clrMapOvr>
  <p:transition spd="slow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E’ giunta l’ora di presentarvi  alcuni dei nostri personaggi 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662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547</Words>
  <Application>Microsoft Office PowerPoint</Application>
  <PresentationFormat>Presentazione su schermo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PENSATE SIA POSSIBILE STUDIARE GRAZIE ALL’AUSILIO DI UN VIDEOGIOCO?</vt:lpstr>
      <vt:lpstr>LA VOSTRA RISPOSTA E’ NO? BENE, PROVEREMO A CONVINCERVI CHE STATE SBAGLIANDO</vt:lpstr>
      <vt:lpstr>PRIMA DI DIMOSTRARVELO PERO’ E’ MEGLIO PRESENTARSI</vt:lpstr>
      <vt:lpstr>Diapositiva 4</vt:lpstr>
      <vt:lpstr>FINO A QUANDO, DURANTE UNA RIUNIONE…</vt:lpstr>
      <vt:lpstr>…ABBIAMO TROVATO IL PRODOTTO PERFETTO</vt:lpstr>
      <vt:lpstr>CI SONO STATI ALCUNI IMPREVISTI</vt:lpstr>
      <vt:lpstr>Diapositiva 8</vt:lpstr>
      <vt:lpstr>E’ giunta l’ora di presentarvi  alcuni dei nostri personaggi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Se siete arrivati fin qui vi ringraziamo di cuore per aver assistito alla nostra presentazione. Vi auguriamo un buon proseguimento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</dc:creator>
  <cp:lastModifiedBy>Alessandro Paganin</cp:lastModifiedBy>
  <cp:revision>55</cp:revision>
  <dcterms:created xsi:type="dcterms:W3CDTF">2016-04-19T13:20:29Z</dcterms:created>
  <dcterms:modified xsi:type="dcterms:W3CDTF">2016-05-31T08:44:15Z</dcterms:modified>
</cp:coreProperties>
</file>